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79" r:id="rId8"/>
    <p:sldId id="280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91" r:id="rId18"/>
    <p:sldId id="292" r:id="rId19"/>
    <p:sldId id="281" r:id="rId20"/>
    <p:sldId id="282" r:id="rId21"/>
    <p:sldId id="283" r:id="rId22"/>
    <p:sldId id="268" r:id="rId23"/>
    <p:sldId id="284" r:id="rId24"/>
    <p:sldId id="293" r:id="rId25"/>
    <p:sldId id="286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328" y="2645228"/>
            <a:ext cx="8361229" cy="1082451"/>
          </a:xfrm>
        </p:spPr>
        <p:txBody>
          <a:bodyPr/>
          <a:lstStyle/>
          <a:p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0" y="4695061"/>
            <a:ext cx="2612831" cy="2162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0" y="1243048"/>
            <a:ext cx="2612831" cy="2049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5" y="491934"/>
            <a:ext cx="5725249" cy="6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58931"/>
            <a:ext cx="6379028" cy="6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66056"/>
            <a:ext cx="7703376" cy="62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46" y="1621971"/>
            <a:ext cx="3022814" cy="1643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46" y="4245429"/>
            <a:ext cx="3082875" cy="1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79715"/>
            <a:ext cx="1078126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1" y="522514"/>
            <a:ext cx="9618784" cy="5159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0" y="5940153"/>
            <a:ext cx="8808593" cy="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37264"/>
            <a:ext cx="10001071" cy="5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2257"/>
            <a:ext cx="603068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51856"/>
            <a:ext cx="11473543" cy="46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49" y="1426322"/>
            <a:ext cx="4580552" cy="10892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426322"/>
            <a:ext cx="3407228" cy="1089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44685"/>
            <a:ext cx="3407228" cy="1066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49" y="3744685"/>
            <a:ext cx="458055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762430"/>
            <a:ext cx="7794170" cy="5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875332"/>
            <a:ext cx="10347986" cy="56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525461"/>
            <a:ext cx="5455559" cy="6332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38" y="525461"/>
            <a:ext cx="5363323" cy="6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016490"/>
            <a:ext cx="4183208" cy="254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05" y="2016490"/>
            <a:ext cx="4640196" cy="2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187542" cy="60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75838"/>
            <a:ext cx="784969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642257"/>
            <a:ext cx="7849695" cy="5906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38" y="2816538"/>
            <a:ext cx="3248662" cy="1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640019" cy="5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544286"/>
            <a:ext cx="7257589" cy="6237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80" y="2218523"/>
            <a:ext cx="3754720" cy="2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10216611" cy="5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4641695" cy="6215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642257"/>
            <a:ext cx="4103916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5638"/>
            <a:ext cx="2636904" cy="35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94" y="0"/>
            <a:ext cx="460244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6" y="0"/>
            <a:ext cx="53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78285"/>
            <a:ext cx="4329535" cy="3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154"/>
            <a:ext cx="9637843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154009" cy="522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23" y="1884190"/>
            <a:ext cx="1345119" cy="1072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23" y="3933434"/>
            <a:ext cx="1345119" cy="10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6546"/>
            <a:ext cx="9726259" cy="36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925642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5161730"/>
            <a:ext cx="1518285" cy="1097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22" y="5161730"/>
            <a:ext cx="1536578" cy="10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7043056" cy="6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1503</TotalTime>
  <Words>30</Words>
  <Application>Microsoft Office PowerPoint</Application>
  <PresentationFormat>와이드스크린</PresentationFormat>
  <Paragraphs>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돋움</vt:lpstr>
      <vt:lpstr>Franklin Gothic Book</vt:lpstr>
      <vt:lpstr>Crop</vt:lpstr>
      <vt:lpstr>2023.03.08 과제</vt:lpstr>
      <vt:lpstr>P6</vt:lpstr>
      <vt:lpstr>P6</vt:lpstr>
      <vt:lpstr>P6</vt:lpstr>
      <vt:lpstr>P7</vt:lpstr>
      <vt:lpstr>P7</vt:lpstr>
      <vt:lpstr>P8</vt:lpstr>
      <vt:lpstr>P8</vt:lpstr>
      <vt:lpstr>P11</vt:lpstr>
      <vt:lpstr>P11</vt:lpstr>
      <vt:lpstr>P12</vt:lpstr>
      <vt:lpstr>P12</vt:lpstr>
      <vt:lpstr>P13</vt:lpstr>
      <vt:lpstr>P13</vt:lpstr>
      <vt:lpstr>P14</vt:lpstr>
      <vt:lpstr>P14</vt:lpstr>
      <vt:lpstr>P14</vt:lpstr>
      <vt:lpstr>P14</vt:lpstr>
      <vt:lpstr>P15</vt:lpstr>
      <vt:lpstr>P15</vt:lpstr>
      <vt:lpstr>P15</vt:lpstr>
      <vt:lpstr>A1</vt:lpstr>
      <vt:lpstr>A1</vt:lpstr>
      <vt:lpstr>A1</vt:lpstr>
      <vt:lpstr>A2</vt:lpstr>
      <vt:lpstr>A2</vt:lpstr>
      <vt:lpstr>A3</vt:lpstr>
      <vt:lpstr>A3</vt:lpstr>
      <vt:lpstr>A3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남정현</dc:creator>
  <cp:lastModifiedBy>남정현</cp:lastModifiedBy>
  <cp:revision>19</cp:revision>
  <dcterms:created xsi:type="dcterms:W3CDTF">2023-03-07T23:42:22Z</dcterms:created>
  <dcterms:modified xsi:type="dcterms:W3CDTF">2023-03-13T11:44:57Z</dcterms:modified>
</cp:coreProperties>
</file>