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6" y="96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15871" y="2841171"/>
            <a:ext cx="7596451" cy="930050"/>
          </a:xfrm>
        </p:spPr>
        <p:txBody>
          <a:bodyPr/>
          <a:lstStyle/>
          <a:p>
            <a:r>
              <a:rPr lang="en-US" altLang="ko-KR" sz="6000" dirty="0" smtClean="0"/>
              <a:t>2023.03.22 </a:t>
            </a:r>
            <a:r>
              <a:rPr lang="ko-KR" altLang="en-US" sz="6000" dirty="0" smtClean="0"/>
              <a:t>자바 과제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0312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#6. </a:t>
            </a:r>
            <a:r>
              <a:rPr lang="ko-KR" altLang="en-US" dirty="0"/>
              <a:t>달력 인쇄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229166"/>
            <a:ext cx="11288486" cy="41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2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#6. </a:t>
            </a:r>
            <a:r>
              <a:rPr lang="ko-KR" altLang="en-US" dirty="0"/>
              <a:t>달력 인쇄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11325"/>
            <a:ext cx="1790950" cy="52490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95" y="1000439"/>
            <a:ext cx="1724266" cy="52204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906" y="1020851"/>
            <a:ext cx="167663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4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1182" y="17417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#7. </a:t>
            </a:r>
            <a:r>
              <a:rPr lang="ko-KR" altLang="en-US" dirty="0"/>
              <a:t>영수증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한양김치찌개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1182" y="990998"/>
            <a:ext cx="11280817" cy="58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5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#7. </a:t>
            </a:r>
            <a:r>
              <a:rPr lang="ko-KR" altLang="en-US" dirty="0"/>
              <a:t>영수증 출력 </a:t>
            </a:r>
            <a:r>
              <a:rPr lang="en-US" altLang="ko-KR" dirty="0"/>
              <a:t>(</a:t>
            </a:r>
            <a:r>
              <a:rPr lang="ko-KR" altLang="en-US" dirty="0"/>
              <a:t>한양김치찌개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54685" y="1310804"/>
            <a:ext cx="4977411" cy="4236392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1495365" y="3198167"/>
            <a:ext cx="1502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Franklin Gothic Book"/>
                <a:ea typeface="돋움"/>
                <a:cs typeface="돋움"/>
              </a:rPr>
              <a:t>출력 결과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3831771" y="3244334"/>
            <a:ext cx="2264229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C8D86">
              <a:alpha val="100000"/>
            </a:srgbClr>
          </a:solidFill>
          <a:ln w="34925" cap="flat" cmpd="sng" algn="in">
            <a:solidFill>
              <a:srgbClr val="666761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Franklin Gothic Book"/>
              <a:ea typeface="돋움"/>
              <a:cs typeface="돋움"/>
            </a:endParaRPr>
          </a:p>
        </p:txBody>
      </p:sp>
      <p:sp>
        <p:nvSpPr>
          <p:cNvPr id="12" name="오른쪽 화살표 11"/>
          <p:cNvSpPr/>
          <p:nvPr/>
        </p:nvSpPr>
        <p:spPr>
          <a:xfrm rot="16447405">
            <a:off x="9131576" y="4083325"/>
            <a:ext cx="3486979" cy="31473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07206" y="6079435"/>
            <a:ext cx="5317435" cy="4306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튀어나와 있는 부분은 </a:t>
            </a:r>
            <a:r>
              <a:rPr lang="ko-KR" altLang="en-US" dirty="0" smtClean="0">
                <a:solidFill>
                  <a:schemeClr val="tx1"/>
                </a:solidFill>
              </a:rPr>
              <a:t>밑으로 </a:t>
            </a:r>
            <a:r>
              <a:rPr lang="ko-KR" altLang="en-US" dirty="0">
                <a:solidFill>
                  <a:schemeClr val="tx1"/>
                </a:solidFill>
              </a:rPr>
              <a:t>밀린다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75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#8. </a:t>
            </a:r>
            <a:r>
              <a:rPr lang="ko-KR" altLang="en-US" dirty="0"/>
              <a:t>영수증 출력 </a:t>
            </a:r>
            <a:r>
              <a:rPr lang="en-US" altLang="ko-KR" dirty="0"/>
              <a:t>(</a:t>
            </a:r>
            <a:r>
              <a:rPr lang="ko-KR" altLang="en-US" dirty="0" err="1"/>
              <a:t>다이소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4903" y="876624"/>
            <a:ext cx="8070726" cy="59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#8. </a:t>
            </a:r>
            <a:r>
              <a:rPr lang="ko-KR" altLang="en-US" dirty="0"/>
              <a:t>영수증 출력 </a:t>
            </a:r>
            <a:r>
              <a:rPr lang="en-US" altLang="ko-KR" dirty="0"/>
              <a:t>(</a:t>
            </a:r>
            <a:r>
              <a:rPr lang="ko-KR" altLang="en-US" dirty="0" err="1"/>
              <a:t>다이소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4964" y="890442"/>
            <a:ext cx="11327036" cy="549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42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#8. </a:t>
            </a:r>
            <a:r>
              <a:rPr lang="ko-KR" altLang="en-US" dirty="0"/>
              <a:t>영수증 출력 </a:t>
            </a:r>
            <a:r>
              <a:rPr lang="en-US" altLang="ko-KR" dirty="0"/>
              <a:t>(</a:t>
            </a:r>
            <a:r>
              <a:rPr lang="ko-KR" altLang="en-US" dirty="0" err="1"/>
              <a:t>다이소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9677400" cy="63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6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#8. </a:t>
            </a:r>
            <a:r>
              <a:rPr lang="ko-KR" altLang="en-US" dirty="0"/>
              <a:t>영수증 출력 </a:t>
            </a:r>
            <a:r>
              <a:rPr lang="en-US" altLang="ko-KR" dirty="0"/>
              <a:t>(</a:t>
            </a:r>
            <a:r>
              <a:rPr lang="ko-KR" altLang="en-US" dirty="0" err="1"/>
              <a:t>다이소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93397" y="904875"/>
            <a:ext cx="5239265" cy="504825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1677583" y="3198167"/>
            <a:ext cx="1502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Franklin Gothic Book"/>
                <a:ea typeface="돋움"/>
                <a:cs typeface="돋움"/>
              </a:rPr>
              <a:t>출력 결과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3831771" y="3244334"/>
            <a:ext cx="2264229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C8D86">
              <a:alpha val="100000"/>
            </a:srgbClr>
          </a:solidFill>
          <a:ln w="34925" cap="flat" cmpd="sng" algn="in">
            <a:solidFill>
              <a:srgbClr val="666761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Franklin Gothic Book"/>
              <a:ea typeface="돋움"/>
              <a:cs typeface="돋움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03293" y="6096000"/>
            <a:ext cx="9939131" cy="513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dirty="0" smtClean="0"/>
              <a:t>튀어나온 </a:t>
            </a:r>
            <a:r>
              <a:rPr lang="ko-KR" altLang="en-US" dirty="0"/>
              <a:t>문자들은 </a:t>
            </a:r>
            <a:r>
              <a:rPr lang="ko-KR" altLang="en-US" dirty="0" smtClean="0"/>
              <a:t>출력된 </a:t>
            </a:r>
            <a:r>
              <a:rPr lang="ko-KR" altLang="en-US" dirty="0" smtClean="0"/>
              <a:t>영수증에서 </a:t>
            </a:r>
            <a:r>
              <a:rPr lang="ko-KR" altLang="en-US" dirty="0"/>
              <a:t>자동으로 밑으로 내려감</a:t>
            </a:r>
          </a:p>
        </p:txBody>
      </p:sp>
    </p:spTree>
    <p:extLst>
      <p:ext uri="{BB962C8B-B14F-4D97-AF65-F5344CB8AC3E}">
        <p14:creationId xmlns:p14="http://schemas.microsoft.com/office/powerpoint/2010/main" val="576687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#9. </a:t>
            </a:r>
            <a:r>
              <a:rPr lang="ko-KR" altLang="en-US" dirty="0"/>
              <a:t>영수증 출력 </a:t>
            </a:r>
            <a:r>
              <a:rPr lang="en-US" altLang="ko-KR" dirty="0"/>
              <a:t>(</a:t>
            </a:r>
            <a:r>
              <a:rPr lang="ko-KR" altLang="en-US" dirty="0" err="1"/>
              <a:t>이마트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025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#9. </a:t>
            </a:r>
            <a:r>
              <a:rPr lang="ko-KR" altLang="en-US" dirty="0"/>
              <a:t>영수증 출력 </a:t>
            </a:r>
            <a:r>
              <a:rPr lang="en-US" altLang="ko-KR" dirty="0"/>
              <a:t>(</a:t>
            </a:r>
            <a:r>
              <a:rPr lang="ko-KR" altLang="en-US" dirty="0" err="1"/>
              <a:t>이마트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17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</a:t>
            </a:r>
            <a:r>
              <a:rPr lang="en-US" altLang="ko-KR" dirty="0"/>
              <a:t>sin </a:t>
            </a:r>
            <a:r>
              <a:rPr lang="ko-KR" altLang="en-US" dirty="0"/>
              <a:t>함수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(4</a:t>
            </a:r>
            <a:r>
              <a:rPr lang="ko-KR" altLang="en-US" dirty="0" smtClean="0"/>
              <a:t>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932577"/>
            <a:ext cx="11281305" cy="28447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59" y="4630271"/>
            <a:ext cx="1638529" cy="17052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396" y="4630271"/>
            <a:ext cx="1619476" cy="17052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280" y="4630271"/>
            <a:ext cx="1590897" cy="17052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4585" y="4386944"/>
            <a:ext cx="1695687" cy="19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91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#9. </a:t>
            </a:r>
            <a:r>
              <a:rPr lang="ko-KR" altLang="en-US" dirty="0"/>
              <a:t>영수증 출력 </a:t>
            </a:r>
            <a:r>
              <a:rPr lang="en-US" altLang="ko-KR" dirty="0"/>
              <a:t>(</a:t>
            </a:r>
            <a:r>
              <a:rPr lang="ko-KR" altLang="en-US" dirty="0" err="1"/>
              <a:t>이마트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36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#9. </a:t>
            </a:r>
            <a:r>
              <a:rPr lang="ko-KR" altLang="en-US" dirty="0"/>
              <a:t>영수증 출력 </a:t>
            </a:r>
            <a:r>
              <a:rPr lang="en-US" altLang="ko-KR" dirty="0"/>
              <a:t>(</a:t>
            </a:r>
            <a:r>
              <a:rPr lang="ko-KR" altLang="en-US" dirty="0" err="1"/>
              <a:t>이마트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348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#9. </a:t>
            </a:r>
            <a:r>
              <a:rPr lang="ko-KR" altLang="en-US" dirty="0"/>
              <a:t>영수증 출력 </a:t>
            </a:r>
            <a:r>
              <a:rPr lang="en-US" altLang="ko-KR" dirty="0"/>
              <a:t>(</a:t>
            </a:r>
            <a:r>
              <a:rPr lang="ko-KR" altLang="en-US" dirty="0" err="1"/>
              <a:t>이마트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046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#9. </a:t>
            </a:r>
            <a:r>
              <a:rPr lang="ko-KR" altLang="en-US" dirty="0"/>
              <a:t>영수증 출력 </a:t>
            </a:r>
            <a:r>
              <a:rPr lang="en-US" altLang="ko-KR" dirty="0"/>
              <a:t>(</a:t>
            </a:r>
            <a:r>
              <a:rPr lang="ko-KR" altLang="en-US" dirty="0" err="1"/>
              <a:t>이마트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697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#9. </a:t>
            </a:r>
            <a:r>
              <a:rPr lang="ko-KR" altLang="en-US" dirty="0"/>
              <a:t>영수증 출력 </a:t>
            </a:r>
            <a:r>
              <a:rPr lang="en-US" altLang="ko-KR" dirty="0"/>
              <a:t>(</a:t>
            </a:r>
            <a:r>
              <a:rPr lang="ko-KR" altLang="en-US" dirty="0" err="1"/>
              <a:t>이마트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404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#9. </a:t>
            </a:r>
            <a:r>
              <a:rPr lang="ko-KR" altLang="en-US" dirty="0"/>
              <a:t>영수증 출력 </a:t>
            </a:r>
            <a:r>
              <a:rPr lang="en-US" altLang="ko-KR" dirty="0"/>
              <a:t>(</a:t>
            </a:r>
            <a:r>
              <a:rPr lang="ko-KR" altLang="en-US" dirty="0" err="1"/>
              <a:t>이마트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92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</a:t>
            </a:r>
            <a:r>
              <a:rPr lang="en-US" altLang="ko-KR" dirty="0"/>
              <a:t>sin </a:t>
            </a:r>
            <a:r>
              <a:rPr lang="ko-KR" altLang="en-US" dirty="0"/>
              <a:t>함수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(4</a:t>
            </a:r>
            <a:r>
              <a:rPr lang="ko-KR" altLang="en-US" dirty="0" smtClean="0"/>
              <a:t>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231" y="152400"/>
            <a:ext cx="834835" cy="12409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230" y="1393371"/>
            <a:ext cx="834835" cy="19376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145" y="3331022"/>
            <a:ext cx="834835" cy="19812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365" y="5312229"/>
            <a:ext cx="870615" cy="15457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70423" y="3428994"/>
            <a:ext cx="469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대략적으로 이런 모양의 그래프가 출력된다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6197946" y="3428994"/>
            <a:ext cx="22642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#2. </a:t>
            </a:r>
            <a:r>
              <a:rPr lang="ko-KR" altLang="en-US" dirty="0"/>
              <a:t>피라미드 </a:t>
            </a:r>
            <a:r>
              <a:rPr lang="ko-KR" altLang="en-US" dirty="0" smtClean="0"/>
              <a:t>찍기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4" y="636705"/>
            <a:ext cx="8901041" cy="36925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616" y="4447032"/>
            <a:ext cx="2385484" cy="2413798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6284764" y="5018314"/>
            <a:ext cx="1349829" cy="6640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7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#3. </a:t>
            </a:r>
            <a:r>
              <a:rPr lang="ko-KR" altLang="en-US" dirty="0"/>
              <a:t>칸 맞추기 실습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389185"/>
            <a:ext cx="11184508" cy="19309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452" y="5402697"/>
            <a:ext cx="7451903" cy="59533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00000">
            <a:off x="5670134" y="4176754"/>
            <a:ext cx="16512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5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#4. </a:t>
            </a:r>
            <a:r>
              <a:rPr lang="ko-KR" altLang="en-US" dirty="0"/>
              <a:t>구구단 인쇄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821885"/>
            <a:ext cx="11277270" cy="20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0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#4. </a:t>
            </a:r>
            <a:r>
              <a:rPr lang="ko-KR" altLang="en-US" dirty="0"/>
              <a:t>구구단 인쇄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080" y="1181430"/>
            <a:ext cx="3424492" cy="4881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1686" y="3391553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출력 결과</a:t>
            </a:r>
            <a:endParaRPr lang="ko-KR" altLang="en-US" sz="2400" dirty="0"/>
          </a:p>
        </p:txBody>
      </p:sp>
      <p:sp>
        <p:nvSpPr>
          <p:cNvPr id="6" name="오른쪽 화살표 5"/>
          <p:cNvSpPr/>
          <p:nvPr/>
        </p:nvSpPr>
        <p:spPr>
          <a:xfrm>
            <a:off x="4704883" y="3437719"/>
            <a:ext cx="22642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3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#5. </a:t>
            </a:r>
            <a:r>
              <a:rPr lang="ko-KR" altLang="en-US" dirty="0"/>
              <a:t>구구단 인쇄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81" y="2002972"/>
            <a:ext cx="11430819" cy="21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0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#5. </a:t>
            </a:r>
            <a:r>
              <a:rPr lang="ko-KR" altLang="en-US" dirty="0"/>
              <a:t>구구단 인쇄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266" y="1029018"/>
            <a:ext cx="3667637" cy="5191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6257" y="3394110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출력 결과</a:t>
            </a:r>
            <a:endParaRPr lang="ko-KR" altLang="en-US" sz="2400" dirty="0"/>
          </a:p>
        </p:txBody>
      </p:sp>
      <p:sp>
        <p:nvSpPr>
          <p:cNvPr id="6" name="오른쪽 화살표 5"/>
          <p:cNvSpPr/>
          <p:nvPr/>
        </p:nvSpPr>
        <p:spPr>
          <a:xfrm>
            <a:off x="4591261" y="3440276"/>
            <a:ext cx="22642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964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214</Words>
  <Application>Microsoft Office PowerPoint</Application>
  <PresentationFormat>와이드스크린</PresentationFormat>
  <Paragraphs>32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돋움</vt:lpstr>
      <vt:lpstr>Franklin Gothic Book</vt:lpstr>
      <vt:lpstr>Crop</vt:lpstr>
      <vt:lpstr>2023.03.22 자바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2023.03.22 자바 과제</dc:title>
  <dc:creator>남정현</dc:creator>
  <cp:lastModifiedBy>남정현</cp:lastModifiedBy>
  <cp:revision>20</cp:revision>
  <dcterms:created xsi:type="dcterms:W3CDTF">2023-03-21T23:33:19Z</dcterms:created>
  <dcterms:modified xsi:type="dcterms:W3CDTF">2023-03-22T23:46:24Z</dcterms:modified>
  <cp:version/>
</cp:coreProperties>
</file>