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15871" y="2841171"/>
            <a:ext cx="7596451" cy="930050"/>
          </a:xfrm>
        </p:spPr>
        <p:txBody>
          <a:bodyPr/>
          <a:lstStyle/>
          <a:p>
            <a:r>
              <a:rPr lang="en-US" altLang="ko-KR" sz="6000" dirty="0" smtClean="0"/>
              <a:t>2023.03.22 </a:t>
            </a:r>
            <a:r>
              <a:rPr lang="ko-KR" altLang="en-US" sz="6000" dirty="0" smtClean="0"/>
              <a:t>자바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03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달력 인쇄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229166"/>
            <a:ext cx="11288486" cy="4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#6. </a:t>
            </a:r>
            <a:r>
              <a:rPr lang="ko-KR" altLang="en-US" dirty="0"/>
              <a:t>달력 인쇄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11325"/>
            <a:ext cx="1790950" cy="52490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95" y="1000439"/>
            <a:ext cx="1724266" cy="5220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906" y="1020851"/>
            <a:ext cx="167663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4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영수증 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#7. </a:t>
            </a:r>
            <a:r>
              <a:rPr lang="ko-KR" altLang="en-US" dirty="0"/>
              <a:t>영수증 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75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64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68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46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02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1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en-US" altLang="ko-KR" dirty="0"/>
              <a:t>sin 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932577"/>
            <a:ext cx="11281305" cy="2844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59" y="4630271"/>
            <a:ext cx="1638529" cy="1705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96" y="4630271"/>
            <a:ext cx="1619476" cy="1705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280" y="4630271"/>
            <a:ext cx="1590897" cy="17052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585" y="4386944"/>
            <a:ext cx="1695687" cy="19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9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3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en-US" altLang="ko-KR" dirty="0"/>
              <a:t>sin 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31" y="152400"/>
            <a:ext cx="834835" cy="12409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230" y="1393371"/>
            <a:ext cx="834835" cy="19376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145" y="3331022"/>
            <a:ext cx="834835" cy="19812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365" y="5312229"/>
            <a:ext cx="870615" cy="15457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70423" y="3428994"/>
            <a:ext cx="46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대략적으로 이런 모양의 그래프가 출력된다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6197946" y="3428994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/>
              <a:t>피라미드 </a:t>
            </a:r>
            <a:r>
              <a:rPr lang="ko-KR" altLang="en-US" dirty="0" smtClean="0"/>
              <a:t>찍기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4" y="636705"/>
            <a:ext cx="8901041" cy="3692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616" y="4447032"/>
            <a:ext cx="2385484" cy="2413798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6284764" y="5018314"/>
            <a:ext cx="1349829" cy="6640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7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#3. </a:t>
            </a:r>
            <a:r>
              <a:rPr lang="ko-KR" altLang="en-US" dirty="0"/>
              <a:t>칸 맞추기 실습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389185"/>
            <a:ext cx="11184508" cy="19309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452" y="5402697"/>
            <a:ext cx="7451903" cy="5953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00000">
            <a:off x="5670134" y="4176754"/>
            <a:ext cx="16512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1821885"/>
            <a:ext cx="11277270" cy="20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구구단 인쇄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80" y="1181430"/>
            <a:ext cx="3424492" cy="4881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1686" y="3391553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704883" y="3437719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3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1" y="2002972"/>
            <a:ext cx="11430819" cy="21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514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#5. </a:t>
            </a:r>
            <a:r>
              <a:rPr lang="ko-KR" altLang="en-US" dirty="0"/>
              <a:t>구구단 인쇄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266" y="1029018"/>
            <a:ext cx="3667637" cy="5191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6257" y="339411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1261" y="3440276"/>
            <a:ext cx="226422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964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784</TotalTime>
  <Words>122</Words>
  <Application>Microsoft Office PowerPoint</Application>
  <PresentationFormat>와이드스크린</PresentationFormat>
  <Paragraphs>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돋움</vt:lpstr>
      <vt:lpstr>Franklin Gothic Book</vt:lpstr>
      <vt:lpstr>Crop</vt:lpstr>
      <vt:lpstr>2023.03.22 자바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2023.03.22 자바 과제</dc:title>
  <dc:creator>남정현</dc:creator>
  <cp:lastModifiedBy>남정현</cp:lastModifiedBy>
  <cp:revision>7</cp:revision>
  <dcterms:created xsi:type="dcterms:W3CDTF">2023-03-21T23:33:19Z</dcterms:created>
  <dcterms:modified xsi:type="dcterms:W3CDTF">2023-03-22T12:38:10Z</dcterms:modified>
</cp:coreProperties>
</file>