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7910" y="3095896"/>
            <a:ext cx="9705702" cy="790783"/>
          </a:xfrm>
        </p:spPr>
        <p:txBody>
          <a:bodyPr/>
          <a:lstStyle/>
          <a:p>
            <a:r>
              <a:rPr lang="en-US" altLang="ko-KR" sz="5500" dirty="0" smtClean="0"/>
              <a:t>6</a:t>
            </a:r>
            <a:r>
              <a:rPr lang="ko-KR" altLang="en-US" sz="5500" dirty="0" smtClean="0"/>
              <a:t>강 자바심화 </a:t>
            </a:r>
            <a:r>
              <a:rPr lang="ko-KR" altLang="en-US" sz="5500" dirty="0" smtClean="0"/>
              <a:t>과제 남정현</a:t>
            </a:r>
            <a:endParaRPr lang="ko-KR" altLang="en-US" sz="5500" dirty="0"/>
          </a:p>
        </p:txBody>
      </p:sp>
    </p:spTree>
    <p:extLst>
      <p:ext uri="{BB962C8B-B14F-4D97-AF65-F5344CB8AC3E}">
        <p14:creationId xmlns:p14="http://schemas.microsoft.com/office/powerpoint/2010/main" val="40317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#3. </a:t>
            </a:r>
            <a:r>
              <a:rPr lang="ko-KR" altLang="en-US" dirty="0"/>
              <a:t>월별 성적표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522348"/>
            <a:ext cx="7102505" cy="429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4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 TV  / </a:t>
            </a:r>
            <a:r>
              <a:rPr lang="en-US" altLang="ko-KR" dirty="0" err="1" smtClean="0"/>
              <a:t>Remocon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Ver.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650052"/>
            <a:ext cx="8789126" cy="62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6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#4. TV  / </a:t>
            </a:r>
            <a:r>
              <a:rPr lang="en-US" altLang="ko-KR" dirty="0" err="1"/>
              <a:t>Remocon</a:t>
            </a:r>
            <a:r>
              <a:rPr lang="en-US" altLang="ko-KR" dirty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Ver.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445069"/>
            <a:ext cx="11240597" cy="50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#4. TV  / </a:t>
            </a:r>
            <a:r>
              <a:rPr lang="en-US" altLang="ko-KR" dirty="0" err="1"/>
              <a:t>Remocon</a:t>
            </a:r>
            <a:r>
              <a:rPr lang="en-US" altLang="ko-KR" dirty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Ver.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91" y="3069127"/>
            <a:ext cx="1539845" cy="2309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45" y="1124766"/>
            <a:ext cx="1526783" cy="42463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163" y="3563691"/>
            <a:ext cx="3298244" cy="18074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4642" y="1003744"/>
            <a:ext cx="3137358" cy="436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#5. </a:t>
            </a:r>
            <a:r>
              <a:rPr lang="en-US" altLang="ko-KR" dirty="0" err="1" smtClean="0"/>
              <a:t>InputData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만들기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702832"/>
            <a:ext cx="1048848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2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#5. </a:t>
            </a:r>
            <a:r>
              <a:rPr lang="en-US" altLang="ko-KR" dirty="0" err="1"/>
              <a:t>InputData</a:t>
            </a:r>
            <a:r>
              <a:rPr lang="en-US" altLang="ko-KR" dirty="0"/>
              <a:t> </a:t>
            </a:r>
            <a:r>
              <a:rPr lang="ko-KR" altLang="en-US" dirty="0"/>
              <a:t>클래스 만들기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973538" cy="44869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377965"/>
            <a:ext cx="518232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5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#6. </a:t>
            </a:r>
            <a:r>
              <a:rPr lang="ko-KR" altLang="en-US" dirty="0" smtClean="0"/>
              <a:t>성적표 출력 </a:t>
            </a:r>
            <a:r>
              <a:rPr lang="en-US" altLang="ko-KR" dirty="0" smtClean="0"/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718831"/>
            <a:ext cx="789732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5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#6. </a:t>
            </a:r>
            <a:r>
              <a:rPr lang="ko-KR" altLang="en-US" dirty="0"/>
              <a:t>성적표 출력 </a:t>
            </a:r>
            <a:r>
              <a:rPr lang="en-US" altLang="ko-KR" dirty="0"/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70" y="0"/>
            <a:ext cx="7942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3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#6. </a:t>
            </a:r>
            <a:r>
              <a:rPr lang="ko-KR" altLang="en-US" dirty="0"/>
              <a:t>성적표 출력 </a:t>
            </a:r>
            <a:r>
              <a:rPr lang="en-US" altLang="ko-KR" dirty="0"/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84" y="1061702"/>
            <a:ext cx="381053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49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#7. </a:t>
            </a:r>
            <a:r>
              <a:rPr lang="ko-KR" altLang="en-US" dirty="0"/>
              <a:t>성적표 출력 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07" y="0"/>
            <a:ext cx="7984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ko-KR" altLang="en-US" dirty="0" err="1" smtClean="0"/>
              <a:t>이마트</a:t>
            </a:r>
            <a:r>
              <a:rPr lang="ko-KR" altLang="en-US" dirty="0" smtClean="0"/>
              <a:t> 영수증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나누기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614643"/>
            <a:ext cx="8625957" cy="62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42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#7. </a:t>
            </a:r>
            <a:r>
              <a:rPr lang="ko-KR" altLang="en-US" dirty="0"/>
              <a:t>성적표 출력 </a:t>
            </a:r>
            <a:r>
              <a:rPr lang="en-US" altLang="ko-KR" dirty="0"/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499939"/>
            <a:ext cx="956443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5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#7. </a:t>
            </a:r>
            <a:r>
              <a:rPr lang="ko-KR" altLang="en-US" dirty="0"/>
              <a:t>성적표 출력 </a:t>
            </a:r>
            <a:r>
              <a:rPr lang="en-US" altLang="ko-KR" dirty="0"/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89" y="747320"/>
            <a:ext cx="4382112" cy="55919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331" y="837821"/>
            <a:ext cx="439163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8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#7. </a:t>
            </a:r>
            <a:r>
              <a:rPr lang="ko-KR" altLang="en-US" dirty="0"/>
              <a:t>성적표 출력 </a:t>
            </a:r>
            <a:r>
              <a:rPr lang="en-US" altLang="ko-KR" dirty="0"/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40" y="956880"/>
            <a:ext cx="4439270" cy="54776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43" y="947353"/>
            <a:ext cx="4401164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0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#7. </a:t>
            </a:r>
            <a:r>
              <a:rPr lang="ko-KR" altLang="en-US" dirty="0"/>
              <a:t>성적표 출력 </a:t>
            </a:r>
            <a:r>
              <a:rPr lang="en-US" altLang="ko-KR" dirty="0"/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68" y="933071"/>
            <a:ext cx="4401164" cy="54300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64" y="904492"/>
            <a:ext cx="445832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0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#7. </a:t>
            </a:r>
            <a:r>
              <a:rPr lang="ko-KR" altLang="en-US" dirty="0"/>
              <a:t>성적표 출력 </a:t>
            </a:r>
            <a:r>
              <a:rPr lang="en-US" altLang="ko-KR" dirty="0"/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27" y="1442748"/>
            <a:ext cx="444879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9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ko-KR" altLang="en-US" dirty="0" err="1" smtClean="0"/>
              <a:t>이마트</a:t>
            </a:r>
            <a:r>
              <a:rPr lang="ko-KR" altLang="en-US" dirty="0" smtClean="0"/>
              <a:t> 영수증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나누기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617854"/>
            <a:ext cx="7558487" cy="624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2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ko-KR" altLang="en-US" dirty="0" err="1" smtClean="0"/>
              <a:t>이마트</a:t>
            </a:r>
            <a:r>
              <a:rPr lang="ko-KR" altLang="en-US" dirty="0" smtClean="0"/>
              <a:t> 영수증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나누기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336155"/>
            <a:ext cx="11192693" cy="41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#1. </a:t>
            </a:r>
            <a:r>
              <a:rPr lang="ko-KR" altLang="en-US" dirty="0" err="1" smtClean="0">
                <a:latin typeface="+mj-lt"/>
              </a:rPr>
              <a:t>이마트</a:t>
            </a:r>
            <a:r>
              <a:rPr lang="ko-KR" altLang="en-US" dirty="0" smtClean="0">
                <a:latin typeface="+mj-lt"/>
              </a:rPr>
              <a:t> 영수증 </a:t>
            </a:r>
            <a:r>
              <a:rPr lang="ko-KR" altLang="en-US" dirty="0" err="1" smtClean="0">
                <a:latin typeface="+mj-lt"/>
              </a:rPr>
              <a:t>메서드</a:t>
            </a:r>
            <a:r>
              <a:rPr lang="ko-KR" altLang="en-US" dirty="0" smtClean="0">
                <a:latin typeface="+mj-lt"/>
              </a:rPr>
              <a:t> 나누기</a:t>
            </a:r>
            <a:endParaRPr lang="en-US" altLang="ko-KR" dirty="0" smtClean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11" y="152400"/>
            <a:ext cx="2677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9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#2. TV / </a:t>
            </a:r>
            <a:r>
              <a:rPr lang="en-US" altLang="ko-KR" dirty="0" err="1" smtClean="0"/>
              <a:t>remocon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825"/>
            <a:ext cx="6649378" cy="53442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378" y="1108825"/>
            <a:ext cx="5542622" cy="53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5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 TV / </a:t>
            </a:r>
            <a:r>
              <a:rPr lang="en-US" altLang="ko-KR" dirty="0" err="1"/>
              <a:t>remocon</a:t>
            </a:r>
            <a:endParaRPr lang="en-US" altLang="ko-KR" dirty="0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1113597" y="3605348"/>
            <a:ext cx="1787435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10211505" y="3605347"/>
            <a:ext cx="1787435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77" y="1008079"/>
            <a:ext cx="3515727" cy="19125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77" y="4708070"/>
            <a:ext cx="3667285" cy="10001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200" y="1008079"/>
            <a:ext cx="1697827" cy="23769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994" y="4274542"/>
            <a:ext cx="1812033" cy="14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7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#3. </a:t>
            </a:r>
            <a:r>
              <a:rPr lang="ko-KR" altLang="en-US" dirty="0" smtClean="0">
                <a:latin typeface="+mj-lt"/>
              </a:rPr>
              <a:t>월별 성적표</a:t>
            </a:r>
            <a:endParaRPr lang="en-US" altLang="ko-KR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233388"/>
            <a:ext cx="11263317" cy="46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5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#3. </a:t>
            </a:r>
            <a:r>
              <a:rPr lang="ko-KR" altLang="en-US" dirty="0"/>
              <a:t>월별 성적표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368"/>
            <a:ext cx="12192000" cy="46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05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470</TotalTime>
  <Words>153</Words>
  <Application>Microsoft Office PowerPoint</Application>
  <PresentationFormat>와이드스크린</PresentationFormat>
  <Paragraphs>24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돋움</vt:lpstr>
      <vt:lpstr>Franklin Gothic Book</vt:lpstr>
      <vt:lpstr>Crop</vt:lpstr>
      <vt:lpstr>6강 자바심화 과제 남정현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6강,7강 자바심화 과제 남정현</dc:title>
  <dc:creator>남정현</dc:creator>
  <cp:lastModifiedBy>남정현</cp:lastModifiedBy>
  <cp:revision>13</cp:revision>
  <dcterms:created xsi:type="dcterms:W3CDTF">2023-03-24T06:56:51Z</dcterms:created>
  <dcterms:modified xsi:type="dcterms:W3CDTF">2023-03-30T10:35:41Z</dcterms:modified>
</cp:coreProperties>
</file>