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90" r:id="rId5"/>
    <p:sldId id="259" r:id="rId6"/>
    <p:sldId id="260" r:id="rId7"/>
    <p:sldId id="279" r:id="rId8"/>
    <p:sldId id="280" r:id="rId9"/>
    <p:sldId id="294" r:id="rId10"/>
    <p:sldId id="276" r:id="rId11"/>
    <p:sldId id="277" r:id="rId12"/>
    <p:sldId id="261" r:id="rId13"/>
    <p:sldId id="262" r:id="rId14"/>
    <p:sldId id="263" r:id="rId15"/>
    <p:sldId id="264" r:id="rId16"/>
    <p:sldId id="265" r:id="rId17"/>
    <p:sldId id="266" r:id="rId18"/>
    <p:sldId id="291" r:id="rId19"/>
    <p:sldId id="292" r:id="rId20"/>
    <p:sldId id="281" r:id="rId21"/>
    <p:sldId id="282" r:id="rId22"/>
    <p:sldId id="283" r:id="rId23"/>
    <p:sldId id="268" r:id="rId24"/>
    <p:sldId id="284" r:id="rId25"/>
    <p:sldId id="293" r:id="rId26"/>
    <p:sldId id="286" r:id="rId27"/>
    <p:sldId id="285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8" y="15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png"  /><Relationship Id="rId3" Type="http://schemas.openxmlformats.org/officeDocument/2006/relationships/image" Target="../media/image38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2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91328" y="2645228"/>
            <a:ext cx="8361229" cy="1082451"/>
          </a:xfrm>
        </p:spPr>
        <p:txBody>
          <a:bodyPr/>
          <a:lstStyle/>
          <a:p>
            <a:r>
              <a:rPr lang="en-US" altLang="ko-KR" dirty="0" smtClean="0"/>
              <a:t>2023.03.08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16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7043056" cy="622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5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11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970" y="4695061"/>
            <a:ext cx="2612831" cy="21629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970" y="1243048"/>
            <a:ext cx="2612831" cy="20495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65" y="491934"/>
            <a:ext cx="5725249" cy="636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0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558931"/>
            <a:ext cx="6379028" cy="628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56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566056"/>
            <a:ext cx="7703376" cy="62919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246" y="1621971"/>
            <a:ext cx="3022814" cy="16437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246" y="4245429"/>
            <a:ext cx="3082875" cy="171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0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979715"/>
            <a:ext cx="10781267" cy="42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P13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11" y="522514"/>
            <a:ext cx="9618784" cy="51598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0" y="5940153"/>
            <a:ext cx="8808593" cy="9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7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937264"/>
            <a:ext cx="10001071" cy="52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88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P14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42257"/>
            <a:ext cx="6030685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9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P14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1251856"/>
            <a:ext cx="11473543" cy="469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62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P14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249" y="1426322"/>
            <a:ext cx="4580552" cy="10892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1426322"/>
            <a:ext cx="3407228" cy="10892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1" y="3744685"/>
            <a:ext cx="3407228" cy="10668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249" y="3744685"/>
            <a:ext cx="4580552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9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P6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875332"/>
            <a:ext cx="10347986" cy="568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92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762430"/>
            <a:ext cx="7794170" cy="559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53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P15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98" y="525461"/>
            <a:ext cx="5455559" cy="63325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738" y="525461"/>
            <a:ext cx="5363323" cy="63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00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P15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2016490"/>
            <a:ext cx="4183208" cy="25446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605" y="2016490"/>
            <a:ext cx="4640196" cy="25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14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9187542" cy="603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80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475838"/>
            <a:ext cx="7849695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27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4" y="642257"/>
            <a:ext cx="7849695" cy="59063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338" y="2816538"/>
            <a:ext cx="3248662" cy="15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6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9640019" cy="58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89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9" y="544286"/>
            <a:ext cx="7257589" cy="62375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280" y="2218523"/>
            <a:ext cx="3754720" cy="246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03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10216611" cy="571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81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4641695" cy="62157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886" y="642257"/>
            <a:ext cx="4103916" cy="62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7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P6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94" y="0"/>
            <a:ext cx="460244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276" y="0"/>
            <a:ext cx="5307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33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445638"/>
            <a:ext cx="2636904" cy="35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8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P6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478285"/>
            <a:ext cx="4329535" cy="326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4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P7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1154"/>
            <a:ext cx="9637843" cy="469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6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P7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6154009" cy="52299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623" y="1884190"/>
            <a:ext cx="1345119" cy="1072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623" y="3933434"/>
            <a:ext cx="1345119" cy="10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4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P8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096546"/>
            <a:ext cx="9726259" cy="36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117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P8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9760" y="616251"/>
            <a:ext cx="7845845" cy="618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69084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P8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3259" y="1508197"/>
            <a:ext cx="5042106" cy="19208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20434" y="4525606"/>
            <a:ext cx="5295414" cy="18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6808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</ep:Words>
  <ep:PresentationFormat>와이드스크린</ep:PresentationFormat>
  <ep:Paragraphs>30</ep:Paragraphs>
  <ep:Slides>30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Crop</vt:lpstr>
      <vt:lpstr>2023.03.08 과제</vt:lpstr>
      <vt:lpstr>P6</vt:lpstr>
      <vt:lpstr>P6</vt:lpstr>
      <vt:lpstr>P6</vt:lpstr>
      <vt:lpstr>P7</vt:lpstr>
      <vt:lpstr>P7</vt:lpstr>
      <vt:lpstr>P8</vt:lpstr>
      <vt:lpstr>P8</vt:lpstr>
      <vt:lpstr>P8</vt:lpstr>
      <vt:lpstr>P11</vt:lpstr>
      <vt:lpstr>P11</vt:lpstr>
      <vt:lpstr>P12</vt:lpstr>
      <vt:lpstr>P12</vt:lpstr>
      <vt:lpstr>P13</vt:lpstr>
      <vt:lpstr>P13</vt:lpstr>
      <vt:lpstr>P14</vt:lpstr>
      <vt:lpstr>P14</vt:lpstr>
      <vt:lpstr>P14</vt:lpstr>
      <vt:lpstr>P14</vt:lpstr>
      <vt:lpstr>P15</vt:lpstr>
      <vt:lpstr>P15</vt:lpstr>
      <vt:lpstr>P15</vt:lpstr>
      <vt:lpstr>A1</vt:lpstr>
      <vt:lpstr>A1</vt:lpstr>
      <vt:lpstr>A1</vt:lpstr>
      <vt:lpstr>A2</vt:lpstr>
      <vt:lpstr>A2</vt:lpstr>
      <vt:lpstr>A3</vt:lpstr>
      <vt:lpstr>A3</vt:lpstr>
      <vt:lpstr>A3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2023-03-07T23:42:22.000</dcterms:created>
  <dc:creator>남정현</dc:creator>
  <cp:lastModifiedBy>ska32</cp:lastModifiedBy>
  <dcterms:modified xsi:type="dcterms:W3CDTF">2023-03-22T16:20:37.829</dcterms:modified>
  <cp:revision>20</cp:revision>
  <dc:title>2023.03.08 과제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