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5" r:id="rId18"/>
    <p:sldId id="276" r:id="rId19"/>
    <p:sldId id="277" r:id="rId20"/>
    <p:sldId id="284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3100" y="2547256"/>
            <a:ext cx="8361229" cy="969309"/>
          </a:xfrm>
        </p:spPr>
        <p:txBody>
          <a:bodyPr/>
          <a:lstStyle/>
          <a:p>
            <a:r>
              <a:rPr lang="en-US" altLang="ko-KR" sz="6000" smtClean="0"/>
              <a:t>2023.03.14 </a:t>
            </a:r>
            <a:r>
              <a:rPr lang="ko-KR" altLang="en-US" sz="6000" dirty="0"/>
              <a:t>자바 과제</a:t>
            </a:r>
          </a:p>
        </p:txBody>
      </p:sp>
    </p:spTree>
    <p:extLst>
      <p:ext uri="{BB962C8B-B14F-4D97-AF65-F5344CB8AC3E}">
        <p14:creationId xmlns:p14="http://schemas.microsoft.com/office/powerpoint/2010/main" val="133274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A3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28" y="0"/>
            <a:ext cx="1556743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509" y="0"/>
            <a:ext cx="7793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0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A4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664028"/>
            <a:ext cx="9637229" cy="55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6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A4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37" y="1983537"/>
            <a:ext cx="5753764" cy="683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35" y="4248095"/>
            <a:ext cx="5753765" cy="7252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" y="424543"/>
            <a:ext cx="5687121" cy="64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9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A5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603811"/>
            <a:ext cx="8294915" cy="578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1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A5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522514"/>
            <a:ext cx="8145012" cy="63731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948" y="1666168"/>
            <a:ext cx="1119693" cy="728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947" y="3390873"/>
            <a:ext cx="1119693" cy="8613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257" y="5248190"/>
            <a:ext cx="2689072" cy="7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4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A6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613337"/>
            <a:ext cx="8991600" cy="58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A6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513465"/>
            <a:ext cx="5687219" cy="63445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412" y="2231443"/>
            <a:ext cx="1524760" cy="29085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251" y="2231443"/>
            <a:ext cx="1453323" cy="37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5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A7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673214"/>
            <a:ext cx="7908124" cy="55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A7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522514"/>
            <a:ext cx="7576458" cy="5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A7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522514"/>
            <a:ext cx="7358743" cy="56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835890"/>
            <a:ext cx="9579675" cy="51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3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A7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2362157"/>
            <a:ext cx="8325098" cy="14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4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A8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522514"/>
            <a:ext cx="7162800" cy="58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3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A8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522514"/>
            <a:ext cx="4972744" cy="6182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1079804"/>
            <a:ext cx="643979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3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A8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99" y="1897454"/>
            <a:ext cx="1984340" cy="2674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93" y="1897455"/>
            <a:ext cx="1740978" cy="26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34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A9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664341"/>
            <a:ext cx="7652657" cy="57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A9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68" y="0"/>
            <a:ext cx="8662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A9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447" y="1898064"/>
            <a:ext cx="4658320" cy="30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1081664"/>
            <a:ext cx="5693229" cy="48268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03" y="1081664"/>
            <a:ext cx="5374897" cy="48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677" y="810160"/>
            <a:ext cx="4237380" cy="48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4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A2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972641"/>
            <a:ext cx="8877300" cy="48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1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A2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522514"/>
            <a:ext cx="5388428" cy="594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502525"/>
            <a:ext cx="6052457" cy="59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7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A2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556" y="1592590"/>
            <a:ext cx="3165130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A3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846775"/>
            <a:ext cx="7675796" cy="48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4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14" y="0"/>
            <a:ext cx="620486" cy="522514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A3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91" y="0"/>
            <a:ext cx="5706274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83" y="599680"/>
            <a:ext cx="4782217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116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436</TotalTime>
  <Words>28</Words>
  <Application>Microsoft Office PowerPoint</Application>
  <PresentationFormat>와이드스크린</PresentationFormat>
  <Paragraphs>26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돋움</vt:lpstr>
      <vt:lpstr>Franklin Gothic Book</vt:lpstr>
      <vt:lpstr>Crop</vt:lpstr>
      <vt:lpstr>2023.03.14 자바 과제</vt:lpstr>
      <vt:lpstr>A1</vt:lpstr>
      <vt:lpstr>A1</vt:lpstr>
      <vt:lpstr>A1</vt:lpstr>
      <vt:lpstr>A2</vt:lpstr>
      <vt:lpstr>A2</vt:lpstr>
      <vt:lpstr>A2</vt:lpstr>
      <vt:lpstr>A3</vt:lpstr>
      <vt:lpstr>A3</vt:lpstr>
      <vt:lpstr>A3</vt:lpstr>
      <vt:lpstr>A4</vt:lpstr>
      <vt:lpstr>A4</vt:lpstr>
      <vt:lpstr>A5</vt:lpstr>
      <vt:lpstr>A5</vt:lpstr>
      <vt:lpstr>A6</vt:lpstr>
      <vt:lpstr>A6</vt:lpstr>
      <vt:lpstr>A7</vt:lpstr>
      <vt:lpstr>A7</vt:lpstr>
      <vt:lpstr>A7</vt:lpstr>
      <vt:lpstr>A7</vt:lpstr>
      <vt:lpstr>A8</vt:lpstr>
      <vt:lpstr>A8</vt:lpstr>
      <vt:lpstr>A8</vt:lpstr>
      <vt:lpstr>A9</vt:lpstr>
      <vt:lpstr>A9</vt:lpstr>
      <vt:lpstr>A9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2023.03.13 자바 과제</dc:title>
  <dc:creator>남정현</dc:creator>
  <cp:lastModifiedBy>남정현</cp:lastModifiedBy>
  <cp:revision>19</cp:revision>
  <dcterms:created xsi:type="dcterms:W3CDTF">2023-03-14T07:35:56Z</dcterms:created>
  <dcterms:modified xsi:type="dcterms:W3CDTF">2023-03-15T23:08:20Z</dcterms:modified>
</cp:coreProperties>
</file>