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677212"/>
            <a:ext cx="8361229" cy="926664"/>
          </a:xfrm>
        </p:spPr>
        <p:txBody>
          <a:bodyPr/>
          <a:lstStyle/>
          <a:p>
            <a:r>
              <a:rPr lang="en-US" altLang="ko-KR" sz="6000" dirty="0"/>
              <a:t>2023.03.28 </a:t>
            </a:r>
            <a:r>
              <a:rPr lang="ko-KR" altLang="en-US" sz="6000" dirty="0" err="1"/>
              <a:t>리눅스</a:t>
            </a:r>
            <a:r>
              <a:rPr lang="ko-KR" altLang="en-US" sz="6000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83601" y="3984559"/>
            <a:ext cx="6831673" cy="7476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4,5</a:t>
            </a:r>
            <a:r>
              <a:rPr lang="ko-KR" altLang="en-US" sz="2400" dirty="0" smtClean="0"/>
              <a:t>강 </a:t>
            </a:r>
            <a:r>
              <a:rPr lang="en-US" altLang="ko-KR" sz="2400" dirty="0" smtClean="0"/>
              <a:t>– (2)</a:t>
            </a:r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38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55690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2-5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00" y="4152342"/>
            <a:ext cx="1086002" cy="154326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051" y="4152342"/>
            <a:ext cx="841247" cy="15513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264" y="4152342"/>
            <a:ext cx="1486107" cy="13908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703" y="4152342"/>
            <a:ext cx="1848108" cy="137179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33007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2-6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743" y="4157870"/>
            <a:ext cx="1247949" cy="13908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024" y="4157870"/>
            <a:ext cx="1219370" cy="13717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465026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66" y="603019"/>
            <a:ext cx="1143160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235" y="652657"/>
            <a:ext cx="1933845" cy="1419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266" y="2770788"/>
            <a:ext cx="1143160" cy="1486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235" y="2770788"/>
            <a:ext cx="1962424" cy="1409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365" y="4626383"/>
            <a:ext cx="251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범위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29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2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78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8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8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747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권한 추가 학습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/>
              <a:t>Secondary Group</a:t>
            </a:r>
            <a:r>
              <a:rPr lang="ko-KR" altLang="en-US" dirty="0"/>
              <a:t>을 추가해서 다른 사용자의 홈 </a:t>
            </a:r>
            <a:r>
              <a:rPr lang="ko-KR" altLang="en-US" dirty="0" err="1"/>
              <a:t>디렉토리에</a:t>
            </a:r>
            <a:r>
              <a:rPr lang="ko-KR" altLang="en-US" dirty="0"/>
              <a:t> 접속하기</a:t>
            </a: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9" y="1714956"/>
            <a:ext cx="4321714" cy="3620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41" y="2685946"/>
            <a:ext cx="101931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1902"/>
            <a:ext cx="7687748" cy="1733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11" y="3917204"/>
            <a:ext cx="4115374" cy="1190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28" y="3917204"/>
            <a:ext cx="2286319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947" y="5060533"/>
            <a:ext cx="802738" cy="309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428" y="4171659"/>
            <a:ext cx="1202264" cy="340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9474" y="3148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7065" y="3148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1902"/>
            <a:ext cx="7687748" cy="17337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4371628"/>
            <a:ext cx="4096322" cy="24863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1" y="4666944"/>
            <a:ext cx="2753109" cy="2191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97151" y="36446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22101" y="400229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1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60" y="1588683"/>
            <a:ext cx="207674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19" y="3335762"/>
            <a:ext cx="2505425" cy="2095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626521"/>
            <a:ext cx="7744906" cy="17242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260" y="1832488"/>
            <a:ext cx="608127" cy="2973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019" y="3546127"/>
            <a:ext cx="898482" cy="3369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9103" y="1001140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99104" y="2781267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9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3714311"/>
            <a:ext cx="4467849" cy="31436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9" y="4714576"/>
            <a:ext cx="2762636" cy="21434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626521"/>
            <a:ext cx="7744906" cy="17242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82914" y="3163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50733" y="4117027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1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기본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21" y="7070"/>
            <a:ext cx="90651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6592220" cy="2695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225" y="0"/>
            <a:ext cx="85227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3704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5208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17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기본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6592220" cy="2695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" r="-1261106"/>
          <a:stretch/>
        </p:blipFill>
        <p:spPr>
          <a:xfrm>
            <a:off x="1654136" y="3862027"/>
            <a:ext cx="6419965" cy="238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75" y="3842976"/>
            <a:ext cx="962159" cy="257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18" y="3842974"/>
            <a:ext cx="342948" cy="257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630" y="32985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632" y="3800106"/>
            <a:ext cx="962159" cy="600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30791" y="327790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761" y="3801811"/>
            <a:ext cx="1028844" cy="4858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739" y="5660158"/>
            <a:ext cx="790685" cy="495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153" y="5657801"/>
            <a:ext cx="809738" cy="743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1385" y="5018842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1-6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0058" y="5741131"/>
            <a:ext cx="371527" cy="3334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1255" y="5736383"/>
            <a:ext cx="543001" cy="247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70274" y="517958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1-7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44147" y="4119236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명령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55908" y="4137148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1719" y="4115755"/>
            <a:ext cx="1211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마지막 행 명령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144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0978" y="2494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40978" y="240581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24" y="4767309"/>
            <a:ext cx="743054" cy="10860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24" y="5853311"/>
            <a:ext cx="1181265" cy="2572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850" y="4746284"/>
            <a:ext cx="1867161" cy="14003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53191" y="4157124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652" y="4746284"/>
            <a:ext cx="1324160" cy="14194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448" y="4746284"/>
            <a:ext cx="1219370" cy="14098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15812" y="4157124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016" y="2886160"/>
            <a:ext cx="1305107" cy="14384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866" y="2941419"/>
            <a:ext cx="952633" cy="139084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9543" y="625630"/>
            <a:ext cx="933580" cy="14861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3866" y="625630"/>
            <a:ext cx="97168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16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314</TotalTime>
  <Words>108</Words>
  <Application>Microsoft Office PowerPoint</Application>
  <PresentationFormat>와이드스크린</PresentationFormat>
  <Paragraphs>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돋움</vt:lpstr>
      <vt:lpstr>Franklin Gothic Book</vt:lpstr>
      <vt:lpstr>Crop</vt:lpstr>
      <vt:lpstr>2023.03.28 리눅스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2023.03.28 리눅스 과제</dc:title>
  <dc:creator>남정현</dc:creator>
  <cp:lastModifiedBy>Bino</cp:lastModifiedBy>
  <cp:revision>18</cp:revision>
  <dcterms:created xsi:type="dcterms:W3CDTF">2023-03-29T02:21:39Z</dcterms:created>
  <dcterms:modified xsi:type="dcterms:W3CDTF">2023-04-01T05:15:25Z</dcterms:modified>
</cp:coreProperties>
</file>