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2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4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3016576"/>
            <a:ext cx="8361229" cy="870103"/>
          </a:xfrm>
        </p:spPr>
        <p:txBody>
          <a:bodyPr/>
          <a:lstStyle/>
          <a:p>
            <a:r>
              <a:rPr lang="en-US" altLang="ko-KR" sz="6000" dirty="0" smtClean="0"/>
              <a:t>2023.03.30 </a:t>
            </a:r>
            <a:r>
              <a:rPr lang="ko-KR" altLang="en-US" sz="6000" dirty="0" smtClean="0"/>
              <a:t>과제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4366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7</a:t>
            </a:r>
            <a:r>
              <a:rPr lang="ko-KR" altLang="en-US" sz="2400" dirty="0" smtClean="0"/>
              <a:t>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147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0703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34" y="0"/>
            <a:ext cx="4692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1633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03" y="0"/>
            <a:ext cx="6477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010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0906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3033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0567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644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7438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242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2970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353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1406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4137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9115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44567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6712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5534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6825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변경 실습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18" y="2189383"/>
            <a:ext cx="5601482" cy="2695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703276"/>
            <a:ext cx="4420217" cy="566816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415083" y="3377102"/>
            <a:ext cx="1084082" cy="320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8917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5148" y="0"/>
            <a:ext cx="531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57" y="2771205"/>
            <a:ext cx="5106113" cy="4086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6021" y="462993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5987480" cy="28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148547"/>
            <a:ext cx="5077534" cy="1543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7757" y="43700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08" y="5153941"/>
            <a:ext cx="5677692" cy="371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30" y="43700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521732"/>
            <a:ext cx="756390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83" y="4550371"/>
            <a:ext cx="5085226" cy="300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7273" y="41471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7563906" cy="3600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1792" y="3962483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835" y="4550371"/>
            <a:ext cx="512516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3715268" cy="268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0725" y="69213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66" y="604919"/>
            <a:ext cx="4401164" cy="1686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66" y="2957745"/>
            <a:ext cx="4486901" cy="8859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20724" y="243974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66" y="5073815"/>
            <a:ext cx="4591691" cy="9335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63592" y="432569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9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/>
              <a:t>ping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3715268" cy="2686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63" y="521732"/>
            <a:ext cx="4525006" cy="1190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7542" y="11626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613" y="2536111"/>
            <a:ext cx="4848902" cy="952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37541" y="2037515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613" y="4245647"/>
            <a:ext cx="5277587" cy="25149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08473" y="3682529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29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06" y="0"/>
            <a:ext cx="593249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8814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92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73" y="0"/>
            <a:ext cx="774842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7000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5122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</ep:Words>
  <ep:PresentationFormat>와이드스크린</ep:PresentationFormat>
  <ep:Paragraphs>28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Crop</vt:lpstr>
      <vt:lpstr>2023.03.30 과제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2023-03-30T00:11:26.000</dcterms:created>
  <dc:creator>남정현</dc:creator>
  <cp:lastModifiedBy>ska32</cp:lastModifiedBy>
  <dcterms:modified xsi:type="dcterms:W3CDTF">2023-04-02T11:09:08.151</dcterms:modified>
  <cp:revision>14</cp:revision>
  <dc:title>2023.03.30 과제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