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677212"/>
            <a:ext cx="8361229" cy="926664"/>
          </a:xfrm>
        </p:spPr>
        <p:txBody>
          <a:bodyPr/>
          <a:lstStyle/>
          <a:p>
            <a:r>
              <a:rPr lang="en-US" altLang="ko-KR" sz="6000" dirty="0"/>
              <a:t>2023.03.28 </a:t>
            </a:r>
            <a:r>
              <a:rPr lang="ko-KR" altLang="en-US" sz="6000" dirty="0" err="1"/>
              <a:t>리눅스</a:t>
            </a:r>
            <a:r>
              <a:rPr lang="ko-KR" altLang="en-US" sz="6000" dirty="0"/>
              <a:t>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83601" y="3984559"/>
            <a:ext cx="6831673" cy="7476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4,5</a:t>
            </a:r>
            <a:r>
              <a:rPr lang="ko-KR" altLang="en-US" sz="2400" dirty="0" smtClean="0"/>
              <a:t>강 </a:t>
            </a:r>
            <a:r>
              <a:rPr lang="en-US" altLang="ko-KR" sz="2400" dirty="0" smtClean="0"/>
              <a:t>– (2)</a:t>
            </a:r>
          </a:p>
          <a:p>
            <a:r>
              <a:rPr lang="en-US" altLang="ko-KR" sz="2400" dirty="0" smtClean="0"/>
              <a:t>6</a:t>
            </a:r>
            <a:r>
              <a:rPr lang="ko-KR" altLang="en-US" sz="2400" dirty="0" smtClean="0"/>
              <a:t>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338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79" y="121920"/>
            <a:ext cx="747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권한 추가 학습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/>
              <a:t>Secondary Group</a:t>
            </a:r>
            <a:r>
              <a:rPr lang="ko-KR" altLang="en-US" dirty="0"/>
              <a:t>을 추가해서 다른 사용자의 홈 </a:t>
            </a:r>
            <a:r>
              <a:rPr lang="ko-KR" altLang="en-US" dirty="0" err="1"/>
              <a:t>디렉토리에</a:t>
            </a:r>
            <a:r>
              <a:rPr lang="ko-KR" altLang="en-US" dirty="0"/>
              <a:t> 접속하기</a:t>
            </a:r>
          </a:p>
          <a:p>
            <a:endParaRPr lang="ko-KR" altLang="en-US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9" y="1714956"/>
            <a:ext cx="4321714" cy="36206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41" y="2685946"/>
            <a:ext cx="101931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91902"/>
            <a:ext cx="7687748" cy="1733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26" y="709978"/>
            <a:ext cx="4115374" cy="1190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326" y="3009144"/>
            <a:ext cx="2286319" cy="219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262" y="1894576"/>
            <a:ext cx="802738" cy="309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326" y="3228250"/>
            <a:ext cx="1202264" cy="3409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0731" y="178228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66961" y="2483538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4371628"/>
            <a:ext cx="4096322" cy="24863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1" y="4666944"/>
            <a:ext cx="2753109" cy="2191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97151" y="364460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22101" y="400229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60" y="416942"/>
            <a:ext cx="2076740" cy="2095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575" y="1570825"/>
            <a:ext cx="2505425" cy="2095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3714311"/>
            <a:ext cx="4467849" cy="31436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39" y="4714576"/>
            <a:ext cx="2762636" cy="21434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14" y="626521"/>
            <a:ext cx="7744906" cy="17242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5260" y="626521"/>
            <a:ext cx="608127" cy="2973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575" y="1793527"/>
            <a:ext cx="898482" cy="3369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9105" y="0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99106" y="1128970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82914" y="31633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50733" y="4117027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기본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721" y="7070"/>
            <a:ext cx="906517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6592220" cy="2695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225" y="0"/>
            <a:ext cx="85227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3704" y="168504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5208" y="168504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7" r="-1261106"/>
          <a:stretch/>
        </p:blipFill>
        <p:spPr>
          <a:xfrm>
            <a:off x="1654136" y="3862027"/>
            <a:ext cx="6419965" cy="2381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075" y="3842976"/>
            <a:ext cx="962159" cy="257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318" y="3842974"/>
            <a:ext cx="342948" cy="257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0630" y="32985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8632" y="3800106"/>
            <a:ext cx="962159" cy="600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30791" y="327790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1-5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8761" y="3801811"/>
            <a:ext cx="1028844" cy="4858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3739" y="5660158"/>
            <a:ext cx="790685" cy="4953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5153" y="5657801"/>
            <a:ext cx="809738" cy="743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01385" y="5018842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1-6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0058" y="5741131"/>
            <a:ext cx="371527" cy="3334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1255" y="5736383"/>
            <a:ext cx="543001" cy="2476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70274" y="517958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1-7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44147" y="4119236"/>
            <a:ext cx="6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명령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55908" y="4137148"/>
            <a:ext cx="6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31719" y="4115755"/>
            <a:ext cx="1211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마지막 행 명령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417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0978" y="24940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18478" y="240581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55" y="3475714"/>
            <a:ext cx="743054" cy="10860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55" y="4561716"/>
            <a:ext cx="1181265" cy="2572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033" y="3487933"/>
            <a:ext cx="1867161" cy="14003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9637" y="3131946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332" y="3501278"/>
            <a:ext cx="1324160" cy="14194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550" y="3520246"/>
            <a:ext cx="1219370" cy="14098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744257" y="3106382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09637" y="4930143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2-5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4686" y="5314735"/>
            <a:ext cx="1086002" cy="154326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3046" y="5306609"/>
            <a:ext cx="841247" cy="15513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264" y="5467156"/>
            <a:ext cx="1486107" cy="13908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3003" y="5461355"/>
            <a:ext cx="1848108" cy="137179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51952" y="5082581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2-6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2075" y="5486209"/>
            <a:ext cx="1247949" cy="13908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42527" y="5486209"/>
            <a:ext cx="1219370" cy="13717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557529" y="5022065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2-7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99543" y="2782040"/>
            <a:ext cx="1305107" cy="143847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5956" y="2775148"/>
            <a:ext cx="952633" cy="139084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99543" y="625630"/>
            <a:ext cx="933580" cy="148610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83866" y="625630"/>
            <a:ext cx="97168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266" y="603019"/>
            <a:ext cx="1143160" cy="1428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235" y="652657"/>
            <a:ext cx="1933845" cy="1419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266" y="2770788"/>
            <a:ext cx="1143160" cy="1486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5235" y="2770788"/>
            <a:ext cx="196242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963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301</TotalTime>
  <Words>78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돋움</vt:lpstr>
      <vt:lpstr>Franklin Gothic Book</vt:lpstr>
      <vt:lpstr>Crop</vt:lpstr>
      <vt:lpstr>2023.03.28 리눅스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2023.03.28 리눅스 과제</dc:title>
  <dc:creator>남정현</dc:creator>
  <cp:lastModifiedBy>남정현</cp:lastModifiedBy>
  <cp:revision>14</cp:revision>
  <dcterms:created xsi:type="dcterms:W3CDTF">2023-03-29T02:21:39Z</dcterms:created>
  <dcterms:modified xsi:type="dcterms:W3CDTF">2023-03-29T07:23:37Z</dcterms:modified>
</cp:coreProperties>
</file>