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6" r:id="rId20"/>
    <p:sldId id="274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829261"/>
            <a:ext cx="8361229" cy="853024"/>
          </a:xfrm>
        </p:spPr>
        <p:txBody>
          <a:bodyPr/>
          <a:lstStyle/>
          <a:p>
            <a:r>
              <a:rPr lang="en-US" altLang="ko-KR" sz="6000" dirty="0" smtClean="0"/>
              <a:t>2023.04.03 </a:t>
            </a:r>
            <a:r>
              <a:rPr lang="ko-KR" altLang="en-US" sz="6000" dirty="0"/>
              <a:t>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41270" y="3682285"/>
            <a:ext cx="6831673" cy="497387"/>
          </a:xfrm>
        </p:spPr>
        <p:txBody>
          <a:bodyPr/>
          <a:lstStyle/>
          <a:p>
            <a:r>
              <a:rPr lang="en-US" altLang="ko-KR" smtClean="0"/>
              <a:t>8, 9</a:t>
            </a:r>
            <a:r>
              <a:rPr lang="ko-KR" altLang="en-US" dirty="0" smtClean="0"/>
              <a:t>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en-US" altLang="ko-KR" dirty="0"/>
              <a:t>DB</a:t>
            </a:r>
            <a:r>
              <a:rPr lang="ko-KR" altLang="en-US" dirty="0"/>
              <a:t>설치 후 액세스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258578" cy="63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2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en-US" altLang="ko-KR" dirty="0"/>
              <a:t>DB</a:t>
            </a:r>
            <a:r>
              <a:rPr lang="ko-KR" altLang="en-US" dirty="0"/>
              <a:t>설치 후 액세스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9047"/>
            <a:ext cx="10860016" cy="6839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2302" y="4991548"/>
            <a:ext cx="28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HeidiSQL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25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en-US" altLang="ko-KR" dirty="0"/>
              <a:t>DB</a:t>
            </a:r>
            <a:r>
              <a:rPr lang="ko-KR" altLang="en-US" dirty="0"/>
              <a:t>설치 후 액세스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06" y="969327"/>
            <a:ext cx="7423731" cy="5241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9454" y="3550024"/>
            <a:ext cx="28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HeidiSQL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25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en-US" altLang="ko-KR" dirty="0"/>
              <a:t>DB</a:t>
            </a:r>
            <a:r>
              <a:rPr lang="ko-KR" altLang="en-US" dirty="0"/>
              <a:t>설치 후 액세스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717851"/>
            <a:ext cx="8869013" cy="5572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1581" y="3319636"/>
            <a:ext cx="153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6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복제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55" y="661924"/>
            <a:ext cx="3172268" cy="57062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1116" y="3145728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머신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복제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00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VM </a:t>
            </a:r>
            <a:r>
              <a:rPr lang="ko-KR" altLang="en-US" dirty="0"/>
              <a:t>복제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733313"/>
            <a:ext cx="5477639" cy="3391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8697" y="3244333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설정 후 다음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45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VM </a:t>
            </a:r>
            <a:r>
              <a:rPr lang="ko-KR" altLang="en-US" dirty="0"/>
              <a:t>복제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723787"/>
            <a:ext cx="5420481" cy="3410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8698" y="3244333"/>
            <a:ext cx="20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완전한 복제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58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VM </a:t>
            </a:r>
            <a:r>
              <a:rPr lang="ko-KR" altLang="en-US" dirty="0"/>
              <a:t>복제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790532"/>
            <a:ext cx="9069066" cy="5449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57268" y="1752990"/>
            <a:ext cx="20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복사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49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VM </a:t>
            </a:r>
            <a:r>
              <a:rPr lang="ko-KR" altLang="en-US" dirty="0"/>
              <a:t>복제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737228"/>
            <a:ext cx="9135750" cy="5706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6980" y="3018422"/>
            <a:ext cx="20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Kopo10-2 </a:t>
            </a:r>
            <a:r>
              <a:rPr lang="ko-KR" altLang="en-US" dirty="0" smtClean="0"/>
              <a:t>생성됨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91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VM </a:t>
            </a:r>
            <a:r>
              <a:rPr lang="ko-KR" altLang="en-US" dirty="0"/>
              <a:t>복제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992074"/>
            <a:ext cx="7020905" cy="457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1" y="1996446"/>
            <a:ext cx="399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 포트가 같으면 충돌이 발생할 수 있으니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다르게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2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홈페이지 만들기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3" y="1511903"/>
            <a:ext cx="6838823" cy="9515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3" y="3722892"/>
            <a:ext cx="6765558" cy="1214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7327" y="1828800"/>
            <a:ext cx="362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Apache2 </a:t>
            </a:r>
            <a:r>
              <a:rPr lang="ko-KR" altLang="en-US" dirty="0" smtClean="0"/>
              <a:t>폴더 이동 후 파일 확인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7326" y="3960994"/>
            <a:ext cx="362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Sites-enabled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07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VM </a:t>
            </a:r>
            <a:r>
              <a:rPr lang="ko-KR" altLang="en-US" dirty="0"/>
              <a:t>복제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180173" cy="6008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4905" y="5750864"/>
            <a:ext cx="36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Kopo10-2 </a:t>
            </a:r>
            <a:r>
              <a:rPr lang="ko-KR" altLang="en-US" dirty="0" smtClean="0"/>
              <a:t>로그인 후 </a:t>
            </a:r>
            <a:r>
              <a:rPr lang="en-US" altLang="ko-KR" dirty="0" smtClean="0"/>
              <a:t>txt2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4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61" y="521168"/>
            <a:ext cx="9116697" cy="5858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761" y="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VM </a:t>
            </a:r>
            <a:r>
              <a:rPr lang="ko-KR" altLang="en-US" dirty="0"/>
              <a:t>복제 실습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45156" y="2749480"/>
            <a:ext cx="28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후 </a:t>
            </a:r>
            <a:r>
              <a:rPr lang="en-US" altLang="ko-KR" dirty="0" smtClean="0"/>
              <a:t>kopo10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11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VM </a:t>
            </a:r>
            <a:r>
              <a:rPr lang="ko-KR" altLang="en-US" dirty="0"/>
              <a:t>복제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479392" cy="6257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906" y="5449650"/>
            <a:ext cx="3809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Kopo10</a:t>
            </a:r>
            <a:r>
              <a:rPr lang="ko-KR" altLang="en-US" dirty="0" smtClean="0"/>
              <a:t>에서 파일 목록 확인 </a:t>
            </a:r>
            <a:r>
              <a:rPr lang="en-US" altLang="ko-KR" dirty="0" smtClean="0"/>
              <a:t>(txt2</a:t>
            </a:r>
            <a:r>
              <a:rPr lang="ko-KR" altLang="en-US" dirty="0" smtClean="0"/>
              <a:t>는 없음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→ </a:t>
            </a:r>
            <a:r>
              <a:rPr lang="en-US" altLang="ko-KR" dirty="0" smtClean="0"/>
              <a:t>kopo10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kopo10 – 2</a:t>
            </a:r>
            <a:r>
              <a:rPr lang="ko-KR" altLang="en-US" dirty="0" smtClean="0"/>
              <a:t>는 서로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462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VM </a:t>
            </a:r>
            <a:r>
              <a:rPr lang="ko-KR" altLang="en-US" dirty="0"/>
              <a:t>복제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0"/>
            <a:ext cx="3982006" cy="6173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6889" y="3285096"/>
            <a:ext cx="537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netplan</a:t>
            </a:r>
            <a:r>
              <a:rPr lang="ko-KR" altLang="en-US" dirty="0" smtClean="0"/>
              <a:t>으로 이동 후 </a:t>
            </a:r>
            <a:r>
              <a:rPr lang="en-US" altLang="ko-KR" dirty="0" err="1" smtClean="0"/>
              <a:t>yaml</a:t>
            </a:r>
            <a:r>
              <a:rPr lang="ko-KR" altLang="en-US" dirty="0" smtClean="0"/>
              <a:t>파일을 열면 </a:t>
            </a:r>
            <a:r>
              <a:rPr lang="en-US" altLang="ko-KR" dirty="0" err="1" smtClean="0"/>
              <a:t>dhcp</a:t>
            </a:r>
            <a:r>
              <a:rPr lang="ko-KR" altLang="en-US" dirty="0" smtClean="0"/>
              <a:t>주소가 </a:t>
            </a:r>
            <a:r>
              <a:rPr lang="en-US" altLang="ko-KR" dirty="0" smtClean="0"/>
              <a:t>kopo10</a:t>
            </a:r>
            <a:r>
              <a:rPr lang="ko-KR" altLang="en-US" dirty="0" smtClean="0"/>
              <a:t>과 동일한 것을 알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5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102919"/>
            <a:ext cx="6658904" cy="1876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4248947"/>
            <a:ext cx="9221487" cy="619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6980" y="3018422"/>
            <a:ext cx="442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아까 전에 복제한 </a:t>
            </a:r>
            <a:r>
              <a:rPr lang="en-US" altLang="ko-KR" dirty="0" err="1" smtClean="0"/>
              <a:t>vm</a:t>
            </a:r>
            <a:r>
              <a:rPr lang="ko-KR" altLang="en-US" dirty="0" smtClean="0"/>
              <a:t>복제폴더 경로 복사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2293" y="5053410"/>
            <a:ext cx="442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UUID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14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34" y="0"/>
            <a:ext cx="6791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7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89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9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47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53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12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25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28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ko-KR" altLang="en-US" dirty="0" err="1"/>
              <a:t>웹서버</a:t>
            </a:r>
            <a:r>
              <a:rPr lang="ko-KR" altLang="en-US" dirty="0"/>
              <a:t> 홈페이지 만들기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03" y="865977"/>
            <a:ext cx="5649113" cy="5134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0" y="3248657"/>
            <a:ext cx="3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DocumentRoot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/www/html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07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40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3197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618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ko-KR" altLang="en-US" dirty="0" err="1"/>
              <a:t>웹서버</a:t>
            </a:r>
            <a:r>
              <a:rPr lang="ko-KR" altLang="en-US" dirty="0"/>
              <a:t> 홈페이지 만들기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419523"/>
            <a:ext cx="6910654" cy="914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4446" y="1855448"/>
            <a:ext cx="350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/www/html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이동 후 </a:t>
            </a:r>
            <a:r>
              <a:rPr lang="en-US" altLang="ko-KR" dirty="0" smtClean="0"/>
              <a:t>test1.html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2334408"/>
            <a:ext cx="6910654" cy="4518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3701116"/>
            <a:ext cx="6921708" cy="27211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4446" y="4738549"/>
            <a:ext cx="35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내용 타이핑 후 저장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8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ko-KR" altLang="en-US" dirty="0" err="1"/>
              <a:t>웹서버</a:t>
            </a:r>
            <a:r>
              <a:rPr lang="ko-KR" altLang="en-US" dirty="0"/>
              <a:t> 홈페이지 만들기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948173"/>
            <a:ext cx="6214077" cy="2301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0617" y="2914056"/>
            <a:ext cx="35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3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ko-KR" altLang="en-US" dirty="0" err="1"/>
              <a:t>웹서버</a:t>
            </a:r>
            <a:r>
              <a:rPr lang="ko-KR" altLang="en-US" dirty="0"/>
              <a:t> 홈페이지 만들기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477000"/>
            <a:ext cx="7018711" cy="7035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3135856"/>
            <a:ext cx="6154009" cy="237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0166" y="1644128"/>
            <a:ext cx="35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 종료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0166" y="4137218"/>
            <a:ext cx="35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서버 종료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ko-KR" altLang="en-US" dirty="0" err="1"/>
              <a:t>웹서버</a:t>
            </a:r>
            <a:r>
              <a:rPr lang="ko-KR" altLang="en-US" dirty="0"/>
              <a:t> 홈페이지 만들기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926130"/>
            <a:ext cx="7616560" cy="4086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3739221"/>
            <a:ext cx="7530074" cy="1381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61079" y="1965491"/>
            <a:ext cx="35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활성화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20074" y="4106763"/>
            <a:ext cx="367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서버 비활성화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39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653603"/>
            <a:ext cx="8373749" cy="3445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4114" y="1957892"/>
            <a:ext cx="2243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서버가 활성화된 상태에서는 </a:t>
            </a:r>
            <a:r>
              <a:rPr lang="en-US" altLang="ko-KR" sz="1500" dirty="0" err="1" smtClean="0"/>
              <a:t>grep</a:t>
            </a:r>
            <a:r>
              <a:rPr lang="ko-KR" altLang="en-US" sz="1500" dirty="0" smtClean="0"/>
              <a:t>으로 조회 시 </a:t>
            </a:r>
            <a:r>
              <a:rPr lang="en-US" altLang="ko-KR" sz="1500" dirty="0" smtClean="0"/>
              <a:t>LISTEN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상태인 파일이 조회됨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9514114" y="3680909"/>
            <a:ext cx="2243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서버가 비활성화된 상태에서는 </a:t>
            </a:r>
            <a:r>
              <a:rPr lang="en-US" altLang="ko-KR" sz="1500" dirty="0" err="1" smtClean="0"/>
              <a:t>grep</a:t>
            </a:r>
            <a:r>
              <a:rPr lang="ko-KR" altLang="en-US" sz="1500" dirty="0" smtClean="0"/>
              <a:t>으로 조회해도 </a:t>
            </a:r>
            <a:r>
              <a:rPr lang="en-US" altLang="ko-KR" sz="1500" dirty="0" smtClean="0"/>
              <a:t>LISTEN </a:t>
            </a:r>
            <a:r>
              <a:rPr lang="ko-KR" altLang="en-US" sz="1500" dirty="0" smtClean="0"/>
              <a:t>상태인 파일이 나오지 않음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1375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설치 후 액세스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096145"/>
            <a:ext cx="7646074" cy="33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3657" y="1061434"/>
            <a:ext cx="183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3657" y="3419779"/>
            <a:ext cx="183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 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790161"/>
            <a:ext cx="7712274" cy="3632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3657" y="5778124"/>
            <a:ext cx="183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 완료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1576434"/>
            <a:ext cx="751627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11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410</TotalTime>
  <Words>316</Words>
  <Application>Microsoft Office PowerPoint</Application>
  <PresentationFormat>와이드스크린</PresentationFormat>
  <Paragraphs>64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돋움</vt:lpstr>
      <vt:lpstr>Franklin Gothic Book</vt:lpstr>
      <vt:lpstr>Crop</vt:lpstr>
      <vt:lpstr>2023.04.03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2023.04.03 과제</dc:title>
  <dc:creator>Bino</dc:creator>
  <cp:lastModifiedBy>Bino</cp:lastModifiedBy>
  <cp:revision>26</cp:revision>
  <dcterms:created xsi:type="dcterms:W3CDTF">2023-04-02T23:04:16Z</dcterms:created>
  <dcterms:modified xsi:type="dcterms:W3CDTF">2023-04-03T08:16:27Z</dcterms:modified>
</cp:coreProperties>
</file>