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764715"/>
            <a:ext cx="8361229" cy="853024"/>
          </a:xfrm>
        </p:spPr>
        <p:txBody>
          <a:bodyPr/>
          <a:lstStyle/>
          <a:p>
            <a:r>
              <a:rPr lang="en-US" altLang="ko-KR" sz="6000" dirty="0"/>
              <a:t>2023.04.03 </a:t>
            </a:r>
            <a:r>
              <a:rPr lang="ko-KR" altLang="en-US" sz="6000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518902"/>
          </a:xfrm>
        </p:spPr>
        <p:txBody>
          <a:bodyPr/>
          <a:lstStyle/>
          <a:p>
            <a:pPr lvl="0"/>
            <a:r>
              <a:rPr lang="en-US" altLang="ko-KR" dirty="0" smtClean="0"/>
              <a:t>9-2</a:t>
            </a:r>
            <a:r>
              <a:rPr lang="ko-KR" altLang="en-US" dirty="0" smtClean="0"/>
              <a:t>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4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740227"/>
            <a:ext cx="10888736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4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36399"/>
          <a:stretch/>
        </p:blipFill>
        <p:spPr>
          <a:xfrm>
            <a:off x="892756" y="1306542"/>
            <a:ext cx="10590263" cy="3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25" b="17015"/>
          <a:stretch/>
        </p:blipFill>
        <p:spPr>
          <a:xfrm>
            <a:off x="892756" y="693855"/>
            <a:ext cx="6275806" cy="53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1" b="57125"/>
          <a:stretch/>
        </p:blipFill>
        <p:spPr>
          <a:xfrm>
            <a:off x="892756" y="1159137"/>
            <a:ext cx="10822193" cy="27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 r="54207" b="45958"/>
          <a:stretch/>
        </p:blipFill>
        <p:spPr>
          <a:xfrm>
            <a:off x="892756" y="675042"/>
            <a:ext cx="4555993" cy="34881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r="76883" b="74411"/>
          <a:stretch/>
        </p:blipFill>
        <p:spPr>
          <a:xfrm>
            <a:off x="1745364" y="4897024"/>
            <a:ext cx="2850776" cy="1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4" b="62185"/>
          <a:stretch/>
        </p:blipFill>
        <p:spPr>
          <a:xfrm>
            <a:off x="892756" y="1099575"/>
            <a:ext cx="7401261" cy="2428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29" b="86637"/>
          <a:stretch/>
        </p:blipFill>
        <p:spPr>
          <a:xfrm>
            <a:off x="892756" y="4542022"/>
            <a:ext cx="8347934" cy="8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1321218"/>
            <a:ext cx="426779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1367781"/>
            <a:ext cx="430590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1247145"/>
            <a:ext cx="433448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2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908962"/>
            <a:ext cx="815453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906911"/>
            <a:ext cx="10147006" cy="5483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4218" y="3195021"/>
            <a:ext cx="22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계정 생성</a:t>
            </a:r>
            <a:r>
              <a:rPr lang="en-US" altLang="ko-KR" dirty="0"/>
              <a:t> </a:t>
            </a:r>
            <a:r>
              <a:rPr lang="ko-KR" altLang="en-US" dirty="0" smtClean="0"/>
              <a:t>후 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3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34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578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14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67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2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67"/>
          <a:stretch/>
        </p:blipFill>
        <p:spPr>
          <a:xfrm>
            <a:off x="892756" y="564763"/>
            <a:ext cx="6121230" cy="6128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1981" y="1043499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8741" y="5477435"/>
            <a:ext cx="377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→ </a:t>
            </a:r>
            <a:r>
              <a:rPr lang="ko-KR" altLang="en-US" dirty="0" err="1" smtClean="0"/>
              <a:t>우분투</a:t>
            </a:r>
            <a:endParaRPr lang="en-US" altLang="ko-KR" dirty="0" smtClean="0"/>
          </a:p>
          <a:p>
            <a:r>
              <a:rPr lang="ko-KR" altLang="en-US" dirty="0" err="1" smtClean="0"/>
              <a:t>프리티어</a:t>
            </a:r>
            <a:r>
              <a:rPr lang="ko-KR" altLang="en-US" dirty="0" smtClean="0"/>
              <a:t> 사용 가능 버전으로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1285090"/>
            <a:ext cx="744959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657648"/>
            <a:ext cx="5725324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564763"/>
            <a:ext cx="6972462" cy="60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8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55" y="9047"/>
            <a:ext cx="3505689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6" y="1105484"/>
            <a:ext cx="10691693" cy="35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56" y="19543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AWS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" b="59571"/>
          <a:stretch/>
        </p:blipFill>
        <p:spPr>
          <a:xfrm>
            <a:off x="892756" y="877287"/>
            <a:ext cx="11015190" cy="1478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0"/>
          <a:stretch/>
        </p:blipFill>
        <p:spPr>
          <a:xfrm>
            <a:off x="892756" y="2893319"/>
            <a:ext cx="11027356" cy="16786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04"/>
          <a:stretch/>
        </p:blipFill>
        <p:spPr>
          <a:xfrm>
            <a:off x="892756" y="5402193"/>
            <a:ext cx="7826701" cy="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62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16</TotalTime>
  <Words>157</Words>
  <Application>Microsoft Office PowerPoint</Application>
  <PresentationFormat>와이드스크린</PresentationFormat>
  <Paragraphs>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돋움</vt:lpstr>
      <vt:lpstr>Franklin Gothic Book</vt:lpstr>
      <vt:lpstr>Crop</vt:lpstr>
      <vt:lpstr>2023.04.03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2023.04.03 과제</dc:title>
  <dc:creator>Bino</dc:creator>
  <cp:lastModifiedBy>Bino</cp:lastModifiedBy>
  <cp:revision>3</cp:revision>
  <dcterms:created xsi:type="dcterms:W3CDTF">2023-04-04T00:55:44Z</dcterms:created>
  <dcterms:modified xsi:type="dcterms:W3CDTF">2023-04-04T01:12:13Z</dcterms:modified>
</cp:coreProperties>
</file>