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7" y="2705493"/>
            <a:ext cx="8361229" cy="860676"/>
          </a:xfrm>
        </p:spPr>
        <p:txBody>
          <a:bodyPr/>
          <a:lstStyle/>
          <a:p>
            <a:r>
              <a:rPr lang="en-US" altLang="ko-KR" sz="6000" dirty="0" smtClean="0"/>
              <a:t>2023.03.28 </a:t>
            </a:r>
            <a:r>
              <a:rPr lang="ko-KR" altLang="en-US" sz="6000" dirty="0" err="1" smtClean="0"/>
              <a:t>리눅스</a:t>
            </a:r>
            <a:r>
              <a:rPr lang="ko-KR" altLang="en-US" sz="6000" dirty="0" smtClean="0"/>
              <a:t> 과제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9906" y="3956280"/>
            <a:ext cx="6831673" cy="43661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4,5</a:t>
            </a:r>
            <a:r>
              <a:rPr lang="ko-KR" altLang="en-US" dirty="0" smtClean="0"/>
              <a:t>강 </a:t>
            </a:r>
            <a:r>
              <a:rPr lang="en-US" altLang="ko-KR" dirty="0" smtClean="0"/>
              <a:t>–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88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강 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1580991"/>
            <a:ext cx="5534797" cy="367716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945251" y="2617219"/>
            <a:ext cx="1376314" cy="296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12044" y="2503973"/>
            <a:ext cx="2374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Tar</a:t>
            </a:r>
            <a:r>
              <a:rPr lang="ko-KR" altLang="en-US" sz="1400" dirty="0" err="1" smtClean="0"/>
              <a:t>아카이브</a:t>
            </a:r>
            <a:r>
              <a:rPr lang="ko-KR" altLang="en-US" sz="1400" dirty="0" smtClean="0"/>
              <a:t> 마지막에 해당 파일 추가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259" y="491252"/>
            <a:ext cx="2991267" cy="381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8930" y="491252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4-3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945251" y="3027193"/>
            <a:ext cx="1376314" cy="296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12045" y="2988210"/>
            <a:ext cx="1322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위와 동일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259" y="1242549"/>
            <a:ext cx="2981741" cy="3238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48930" y="1219830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4-4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320" y="2617219"/>
            <a:ext cx="3461206" cy="3132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85338" y="2544616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4-5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0320" y="2922303"/>
            <a:ext cx="912150" cy="428153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2809631" y="3295987"/>
            <a:ext cx="1376314" cy="296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73225" y="3283278"/>
            <a:ext cx="237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Tmv</a:t>
            </a:r>
            <a:r>
              <a:rPr lang="ko-KR" altLang="en-US" sz="1400" dirty="0" smtClean="0"/>
              <a:t>라는 </a:t>
            </a:r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생성</a:t>
            </a:r>
            <a:endParaRPr lang="ko-KR" altLang="en-US" sz="14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8529" y="4687153"/>
            <a:ext cx="1905266" cy="40963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374379" y="4707303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4-6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>
            <a:off x="2239211" y="3649430"/>
            <a:ext cx="1376314" cy="296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830644" y="3643905"/>
            <a:ext cx="237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tmv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디렉토리로</a:t>
            </a:r>
            <a:r>
              <a:rPr lang="ko-KR" altLang="en-US" sz="1400" dirty="0" smtClean="0"/>
              <a:t> 이동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35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강 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944" y="0"/>
            <a:ext cx="2549056" cy="33288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1505577"/>
            <a:ext cx="5534797" cy="3677163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172464" y="3883843"/>
            <a:ext cx="1376314" cy="203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48778" y="3831813"/>
            <a:ext cx="257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상위 </a:t>
            </a:r>
            <a:r>
              <a:rPr lang="ko-KR" altLang="en-US" sz="1400" dirty="0" err="1" smtClean="0"/>
              <a:t>디렉토리에서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tarfile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추출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978453" y="1320911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4-7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677" y="5182740"/>
            <a:ext cx="5363323" cy="16575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96865" y="4171864"/>
            <a:ext cx="4122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` `</a:t>
            </a:r>
            <a:r>
              <a:rPr lang="ko-KR" altLang="en-US" sz="1400" dirty="0" smtClean="0"/>
              <a:t>안에 있는 내용을 먼저 계산하고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번 내용 계산</a:t>
            </a:r>
            <a:endParaRPr lang="en-US" altLang="ko-KR" sz="1400" dirty="0" smtClean="0"/>
          </a:p>
          <a:p>
            <a:r>
              <a:rPr lang="ko-KR" altLang="en-US" sz="1400" dirty="0" smtClean="0"/>
              <a:t>솔직히 잘 모르겠음</a:t>
            </a:r>
            <a:r>
              <a:rPr lang="en-US" altLang="ko-KR" sz="1400" dirty="0" smtClean="0"/>
              <a:t>..</a:t>
            </a:r>
            <a:endParaRPr lang="ko-KR" altLang="en-US" sz="1400" dirty="0"/>
          </a:p>
        </p:txBody>
      </p:sp>
      <p:sp>
        <p:nvSpPr>
          <p:cNvPr id="11" name="오른쪽 화살표 10"/>
          <p:cNvSpPr/>
          <p:nvPr/>
        </p:nvSpPr>
        <p:spPr>
          <a:xfrm>
            <a:off x="6378077" y="4223894"/>
            <a:ext cx="1376314" cy="203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47195" y="5827733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2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4</a:t>
            </a:r>
            <a:r>
              <a:rPr lang="ko-KR" altLang="en-US" dirty="0" smtClean="0">
                <a:latin typeface="+mj-lt"/>
              </a:rPr>
              <a:t>강 실</a:t>
            </a:r>
            <a:r>
              <a:rPr lang="ko-KR" altLang="en-US" dirty="0" smtClean="0">
                <a:latin typeface="+mj-lt"/>
              </a:rPr>
              <a:t>습</a:t>
            </a:r>
            <a:endParaRPr lang="ko-KR" alt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626" y="2732637"/>
            <a:ext cx="3572374" cy="3715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1505577"/>
            <a:ext cx="5534797" cy="3677163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21386002">
            <a:off x="4412103" y="4519017"/>
            <a:ext cx="2803003" cy="260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03894" y="4263178"/>
            <a:ext cx="326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디렉토리에</a:t>
            </a:r>
            <a:r>
              <a:rPr lang="ko-KR" altLang="en-US" sz="1400" dirty="0" smtClean="0"/>
              <a:t> 있는 특정 파일을 상위 폴더의 </a:t>
            </a:r>
            <a:r>
              <a:rPr lang="en-US" altLang="ko-KR" sz="1400" dirty="0" err="1" smtClean="0"/>
              <a:t>tarfile</a:t>
            </a:r>
            <a:r>
              <a:rPr lang="ko-KR" altLang="en-US" sz="1400" dirty="0" smtClean="0"/>
              <a:t>에서 추출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910724" y="2732637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1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강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626" y="1515004"/>
            <a:ext cx="3753374" cy="39343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1505577"/>
            <a:ext cx="5534797" cy="36771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6285" y="3159492"/>
            <a:ext cx="64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4-10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2970" y="5187768"/>
            <a:ext cx="3266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특정 경로에 </a:t>
            </a:r>
            <a:r>
              <a:rPr lang="en-US" altLang="ko-KR" sz="1400" dirty="0" err="1" smtClean="0"/>
              <a:t>tarfile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압축</a:t>
            </a:r>
            <a:r>
              <a:rPr lang="en-US" altLang="ko-KR" sz="1400" dirty="0" smtClean="0"/>
              <a:t>, -</a:t>
            </a:r>
            <a:r>
              <a:rPr lang="en-US" altLang="ko-KR" sz="1400" dirty="0" err="1" smtClean="0"/>
              <a:t>xvf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에러뜸</a:t>
            </a:r>
            <a:r>
              <a:rPr lang="en-US" altLang="ko-KR" sz="1400" dirty="0" smtClean="0"/>
              <a:t>..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1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강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2356392"/>
            <a:ext cx="3658111" cy="23148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891" y="1368021"/>
            <a:ext cx="1242637" cy="33339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081731" y="2756466"/>
            <a:ext cx="1893418" cy="260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5149" y="2709092"/>
            <a:ext cx="257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Tarfile</a:t>
            </a:r>
            <a:r>
              <a:rPr lang="ko-KR" altLang="en-US" sz="1400" dirty="0" smtClean="0"/>
              <a:t> 최대한 압축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891" y="491252"/>
            <a:ext cx="2572109" cy="895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77233" y="860584"/>
            <a:ext cx="64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9891" y="2282202"/>
            <a:ext cx="2295845" cy="3429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77233" y="2255818"/>
            <a:ext cx="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6-2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2584498" y="3109938"/>
            <a:ext cx="1893418" cy="260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35714" y="3080175"/>
            <a:ext cx="257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Tarfile.gz </a:t>
            </a:r>
            <a:r>
              <a:rPr lang="ko-KR" altLang="en-US" sz="1400" dirty="0" smtClean="0"/>
              <a:t>확인</a:t>
            </a:r>
            <a:endParaRPr lang="ko-KR" altLang="en-US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520" y="3641645"/>
            <a:ext cx="4515480" cy="5048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984410" y="3234063"/>
            <a:ext cx="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6-3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3081731" y="3475735"/>
            <a:ext cx="1622244" cy="219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834143" y="3416943"/>
            <a:ext cx="161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Tarfile.gz </a:t>
            </a:r>
            <a:r>
              <a:rPr lang="ko-KR" altLang="en-US" sz="1400" dirty="0" smtClean="0"/>
              <a:t>정보출력</a:t>
            </a:r>
            <a:endParaRPr lang="ko-KR" altLang="en-US" sz="14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0304" y="4880068"/>
            <a:ext cx="3391373" cy="43821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348930" y="4517806"/>
            <a:ext cx="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6-4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>
            <a:off x="3217318" y="3784505"/>
            <a:ext cx="1622244" cy="219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75149" y="3740202"/>
            <a:ext cx="161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Tarfile.gz </a:t>
            </a:r>
            <a:r>
              <a:rPr lang="ko-KR" altLang="en-US" sz="1400" dirty="0" smtClean="0"/>
              <a:t>압축해제</a:t>
            </a:r>
            <a:endParaRPr lang="ko-KR" altLang="en-US" sz="1400" dirty="0"/>
          </a:p>
        </p:txBody>
      </p:sp>
      <p:sp>
        <p:nvSpPr>
          <p:cNvPr id="26" name="오른쪽 화살표 25"/>
          <p:cNvSpPr/>
          <p:nvPr/>
        </p:nvSpPr>
        <p:spPr>
          <a:xfrm>
            <a:off x="3211899" y="4103324"/>
            <a:ext cx="1622244" cy="219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979560" y="4063461"/>
            <a:ext cx="1322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위와 동일</a:t>
            </a:r>
            <a:endParaRPr lang="ko-KR" altLang="en-US" sz="14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9891" y="6191879"/>
            <a:ext cx="2572109" cy="20957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977233" y="6107015"/>
            <a:ext cx="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6-5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9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강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2356392"/>
            <a:ext cx="3658111" cy="23148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415" y="3724315"/>
            <a:ext cx="844487" cy="3710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415" y="3162262"/>
            <a:ext cx="4553585" cy="562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58408" y="2721799"/>
            <a:ext cx="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6-6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59213" y="4148070"/>
            <a:ext cx="255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Tarfile.gz </a:t>
            </a:r>
            <a:r>
              <a:rPr lang="ko-KR" altLang="en-US" sz="1400" dirty="0" err="1" smtClean="0"/>
              <a:t>압축해제한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결과값을 </a:t>
            </a:r>
            <a:r>
              <a:rPr lang="en-US" altLang="ko-KR" sz="1400" dirty="0" smtClean="0"/>
              <a:t>tar.log</a:t>
            </a:r>
            <a:r>
              <a:rPr lang="ko-KR" altLang="en-US" sz="1400" dirty="0" smtClean="0"/>
              <a:t>에 입력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62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5</a:t>
            </a:r>
            <a:r>
              <a:rPr lang="ko-KR" altLang="en-US" dirty="0" smtClean="0">
                <a:latin typeface="+mj-lt"/>
              </a:rPr>
              <a:t>강 실습</a:t>
            </a:r>
            <a:endParaRPr lang="ko-KR" alt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565086"/>
            <a:ext cx="10069330" cy="32580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200" y="932623"/>
            <a:ext cx="6096851" cy="59253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28608" y="526374"/>
            <a:ext cx="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5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강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565086"/>
            <a:ext cx="10069330" cy="32580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26238"/>
          <a:stretch/>
        </p:blipFill>
        <p:spPr>
          <a:xfrm>
            <a:off x="843280" y="4367899"/>
            <a:ext cx="3505689" cy="534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9325" y="3910828"/>
            <a:ext cx="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1-3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767" y="4280160"/>
            <a:ext cx="3810532" cy="1895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13600" y="3834487"/>
            <a:ext cx="51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0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강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565086"/>
            <a:ext cx="10069330" cy="3258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94481" y="3493168"/>
            <a:ext cx="120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1-5 </a:t>
            </a:r>
            <a:r>
              <a:rPr lang="ko-KR" altLang="en-US" dirty="0" smtClean="0"/>
              <a:t>그룹조회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968" y="4400207"/>
            <a:ext cx="2314898" cy="24577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455" y="5028945"/>
            <a:ext cx="1219370" cy="18290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414" y="4419260"/>
            <a:ext cx="1571844" cy="24387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9699" y="3418995"/>
            <a:ext cx="1609950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강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491252"/>
            <a:ext cx="10069330" cy="32580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740" y="5731983"/>
            <a:ext cx="2390757" cy="11516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80" y="5920033"/>
            <a:ext cx="3593951" cy="963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6646" y="5085652"/>
            <a:ext cx="120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1-5 </a:t>
            </a:r>
            <a:r>
              <a:rPr lang="ko-KR" altLang="en-US" dirty="0" smtClean="0"/>
              <a:t>그룹생성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33509" y="4917540"/>
            <a:ext cx="120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1-5 </a:t>
            </a:r>
            <a:r>
              <a:rPr lang="ko-KR" altLang="en-US" dirty="0" smtClean="0"/>
              <a:t>그룹변경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974" y="6240544"/>
            <a:ext cx="3866550" cy="6757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98640" y="5244823"/>
            <a:ext cx="120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1-5 </a:t>
            </a:r>
            <a:r>
              <a:rPr lang="ko-KR" altLang="en-US" dirty="0" smtClean="0"/>
              <a:t>그룹삭제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1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2</a:t>
            </a:r>
            <a:r>
              <a:rPr lang="ko-KR" altLang="en-US" dirty="0" smtClean="0">
                <a:latin typeface="+mj-lt"/>
              </a:rPr>
              <a:t>일차 </a:t>
            </a:r>
            <a:r>
              <a:rPr lang="ko-KR" altLang="en-US" dirty="0" smtClean="0">
                <a:latin typeface="+mj-lt"/>
              </a:rPr>
              <a:t>돌아보기</a:t>
            </a:r>
            <a:endParaRPr lang="ko-KR" altLang="en-US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36" y="1261773"/>
            <a:ext cx="8310547" cy="412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강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491252"/>
            <a:ext cx="10069330" cy="32580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624" y="4543102"/>
            <a:ext cx="6744641" cy="23148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07536" y="3961513"/>
            <a:ext cx="54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강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38" y="3266574"/>
            <a:ext cx="6773220" cy="3591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121920"/>
            <a:ext cx="8555908" cy="27683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4640" y="2890247"/>
            <a:ext cx="54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39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강 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971862"/>
            <a:ext cx="9088118" cy="16766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3807669"/>
            <a:ext cx="3877216" cy="1047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1480" y="3283721"/>
            <a:ext cx="54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186" y="3807669"/>
            <a:ext cx="4063068" cy="10478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37312" y="3283721"/>
            <a:ext cx="54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86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강 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2423747"/>
            <a:ext cx="4172532" cy="20576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679" y="0"/>
            <a:ext cx="3934374" cy="1047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39729" y="339282"/>
            <a:ext cx="54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732" y="1629512"/>
            <a:ext cx="3915321" cy="13527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39729" y="2121215"/>
            <a:ext cx="54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3-2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6679" y="5800577"/>
            <a:ext cx="3924848" cy="10574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39729" y="6144622"/>
            <a:ext cx="54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3-4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7626" y="3867466"/>
            <a:ext cx="3934374" cy="10478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39729" y="4206748"/>
            <a:ext cx="54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8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강 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491252"/>
            <a:ext cx="7954485" cy="23434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3418961"/>
            <a:ext cx="3896269" cy="1019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1006" y="2942179"/>
            <a:ext cx="54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956" y="3418961"/>
            <a:ext cx="3915321" cy="10002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71208" y="2936489"/>
            <a:ext cx="54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80" y="5313550"/>
            <a:ext cx="3953427" cy="10574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21006" y="4691248"/>
            <a:ext cx="54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4-3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956" y="5310035"/>
            <a:ext cx="3867690" cy="10097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71208" y="4679964"/>
            <a:ext cx="54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78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강 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491252"/>
            <a:ext cx="7954485" cy="23434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430" y="2885174"/>
            <a:ext cx="3804335" cy="3972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79706" y="4435351"/>
            <a:ext cx="54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2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강 필기정리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440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강 필기정리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440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7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강 필기정리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05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3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강 필기정리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440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7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4</a:t>
            </a:r>
            <a:r>
              <a:rPr lang="ko-KR" altLang="en-US" dirty="0" smtClean="0">
                <a:latin typeface="+mj-lt"/>
              </a:rPr>
              <a:t>강 실습</a:t>
            </a:r>
            <a:endParaRPr lang="ko-KR" alt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1300459"/>
            <a:ext cx="2467319" cy="3429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97" y="1577196"/>
            <a:ext cx="4744112" cy="3524742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 rot="21150071">
            <a:off x="3632993" y="1689720"/>
            <a:ext cx="3353167" cy="237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600" y="2040558"/>
            <a:ext cx="2534004" cy="1419423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 rot="232364">
            <a:off x="3743101" y="2511153"/>
            <a:ext cx="3353167" cy="237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600" y="4233051"/>
            <a:ext cx="2991267" cy="371527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 rot="1426471">
            <a:off x="3828292" y="3413263"/>
            <a:ext cx="3353167" cy="304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5605" y="5377648"/>
            <a:ext cx="5191850" cy="438211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 rot="2154415">
            <a:off x="3152424" y="4025243"/>
            <a:ext cx="3595659" cy="304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926776" y="1274075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27128" y="2456072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367032" y="4188735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13439" y="4956943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59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강 필기정리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43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강 필기정리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440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강 </a:t>
            </a:r>
            <a:r>
              <a:rPr lang="ko-KR" altLang="en-US" dirty="0" smtClean="0"/>
              <a:t>필기정리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54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강 필기정리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440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4,5</a:t>
            </a:r>
            <a:r>
              <a:rPr lang="ko-KR" altLang="en-US" dirty="0" smtClean="0"/>
              <a:t>강 용어정리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17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4</a:t>
            </a:r>
            <a:r>
              <a:rPr lang="ko-KR" altLang="en-US" dirty="0" smtClean="0">
                <a:latin typeface="+mj-lt"/>
              </a:rPr>
              <a:t>강 실습</a:t>
            </a:r>
            <a:endParaRPr lang="ko-KR" alt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1152990"/>
            <a:ext cx="4744112" cy="35247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084" y="442809"/>
            <a:ext cx="2838846" cy="362001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19045802">
            <a:off x="3468848" y="1694872"/>
            <a:ext cx="3105125" cy="237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084" y="1420878"/>
            <a:ext cx="2838846" cy="362001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9701182">
            <a:off x="3897375" y="2383625"/>
            <a:ext cx="2521313" cy="214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084" y="2756367"/>
            <a:ext cx="2772162" cy="390580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 rot="20828762">
            <a:off x="3587862" y="3245037"/>
            <a:ext cx="2664310" cy="237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89806" y="430979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62615" y="1368830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862615" y="2730695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8971" y="3815376"/>
            <a:ext cx="2391109" cy="1228896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3215336" y="3945873"/>
            <a:ext cx="3029908" cy="25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468260" y="4245158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29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강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1229916"/>
            <a:ext cx="4744112" cy="35247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048" y="491252"/>
            <a:ext cx="2572109" cy="52680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76928" y="2807621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5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강 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1445632"/>
            <a:ext cx="6506483" cy="43249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487" y="491252"/>
            <a:ext cx="2638793" cy="533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56167" y="573323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487" y="1589548"/>
            <a:ext cx="2695951" cy="8287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56167" y="1819277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2-2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487" y="2779318"/>
            <a:ext cx="3115110" cy="16575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241981" y="3423442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2-3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487" y="4927506"/>
            <a:ext cx="2333951" cy="16861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515162" y="5585920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8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강 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1511619"/>
            <a:ext cx="6506483" cy="43249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117" y="169925"/>
            <a:ext cx="2457793" cy="1381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73001" y="675918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2-5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117" y="2276363"/>
            <a:ext cx="3181794" cy="4858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12923" y="1836358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976" y="3759484"/>
            <a:ext cx="4089024" cy="30985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69397" y="3296560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13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강 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026" y="446188"/>
            <a:ext cx="4620270" cy="828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98" y="1511619"/>
            <a:ext cx="6506483" cy="4324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25499" y="675918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183" y="2185934"/>
            <a:ext cx="5468113" cy="8383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83090" y="2420426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3-4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2344" y="4416028"/>
            <a:ext cx="3057952" cy="5334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69643" y="4498099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8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12192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강 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167" y="491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1590418"/>
            <a:ext cx="5534797" cy="3677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310" y="0"/>
            <a:ext cx="2648320" cy="38010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630" y="1490391"/>
            <a:ext cx="1219370" cy="200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88787" y="1405751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8379" y="1900502"/>
            <a:ext cx="132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Tarfile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2917730" y="1964736"/>
            <a:ext cx="1376314" cy="296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58379" y="2269834"/>
            <a:ext cx="185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Tarfile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 확인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2917730" y="2306135"/>
            <a:ext cx="1376314" cy="296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968" y="5564398"/>
            <a:ext cx="2467319" cy="25721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rcRect b="23531"/>
          <a:stretch/>
        </p:blipFill>
        <p:spPr>
          <a:xfrm>
            <a:off x="5256832" y="5816292"/>
            <a:ext cx="6935168" cy="10417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00536" y="5172262"/>
            <a:ext cx="5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2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668</TotalTime>
  <Words>252</Words>
  <Application>Microsoft Office PowerPoint</Application>
  <PresentationFormat>와이드스크린</PresentationFormat>
  <Paragraphs>107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돋움</vt:lpstr>
      <vt:lpstr>Franklin Gothic Book</vt:lpstr>
      <vt:lpstr>Crop</vt:lpstr>
      <vt:lpstr>2023.03.28 리눅스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2023.03.28 리눅스 과제</dc:title>
  <dc:creator>남정현</dc:creator>
  <cp:lastModifiedBy>남정현</cp:lastModifiedBy>
  <cp:revision>24</cp:revision>
  <dcterms:created xsi:type="dcterms:W3CDTF">2023-03-28T01:46:25Z</dcterms:created>
  <dcterms:modified xsi:type="dcterms:W3CDTF">2023-03-28T12:55:19Z</dcterms:modified>
</cp:coreProperties>
</file>