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2215" y="2786743"/>
            <a:ext cx="8361229" cy="903994"/>
          </a:xfrm>
        </p:spPr>
        <p:txBody>
          <a:bodyPr/>
          <a:lstStyle/>
          <a:p>
            <a:r>
              <a:rPr lang="en-US" altLang="ko-KR" sz="6000" dirty="0" smtClean="0"/>
              <a:t>2023.03.17 </a:t>
            </a:r>
            <a:r>
              <a:rPr lang="ko-KR" altLang="en-US" sz="6000" dirty="0" err="1" smtClean="0"/>
              <a:t>리눅스</a:t>
            </a:r>
            <a:r>
              <a:rPr lang="ko-KR" altLang="en-US" sz="6000" dirty="0" smtClean="0"/>
              <a:t>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87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03" y="337457"/>
            <a:ext cx="6836503" cy="5453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73" y="6139544"/>
            <a:ext cx="128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엽서M" panose="02030600000101010101" pitchFamily="18" charset="-127"/>
                <a:ea typeface="HY엽서M" panose="02030600000101010101" pitchFamily="18" charset="-127"/>
              </a:rPr>
              <a:t>실행 중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41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20" y="466290"/>
            <a:ext cx="6858859" cy="5586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3278" y="6259285"/>
            <a:ext cx="15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실행 장면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93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2" y="0"/>
            <a:ext cx="4631068" cy="60675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141" y="6281057"/>
            <a:ext cx="80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웹페이지에서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가상서버가 연결되었을 때 나오는 화면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48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8" y="348342"/>
            <a:ext cx="8863036" cy="5570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617" y="6215744"/>
            <a:ext cx="67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VS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코드에서 원격으로 가상 서버에 접속한 화면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2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0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03/17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수업내용 노트 정리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59636"/>
            <a:ext cx="9223168" cy="59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4" y="751114"/>
            <a:ext cx="5078255" cy="6106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544" y="0"/>
            <a:ext cx="42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03/17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수업내용 노트 정리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9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3" y="2819400"/>
            <a:ext cx="1134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VirtualBox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Ubuntu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사용하여 </a:t>
            </a:r>
            <a:r>
              <a:rPr lang="ko-KR" altLang="en-US" sz="2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리눅스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가상 서버 설치하기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3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8" y="2860865"/>
            <a:ext cx="5884947" cy="1036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418" y="446313"/>
            <a:ext cx="920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Nas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서버에서 </a:t>
            </a:r>
            <a:r>
              <a:rPr lang="en-US" altLang="ko-KR" sz="2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VirtualBox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Ubuntu 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이미지 다운로드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6" y="1342350"/>
            <a:ext cx="4734586" cy="3705225"/>
          </a:xfrm>
          <a:prstGeom prst="rect">
            <a:avLst/>
          </a:prstGeom>
        </p:spPr>
      </p:pic>
      <p:pic>
        <p:nvPicPr>
          <p:cNvPr id="3" name="내용 개체 틀 7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65" y="1342350"/>
            <a:ext cx="4772025" cy="3705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9536" y="5508171"/>
            <a:ext cx="821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다운로드 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exe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파일을 실행해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VirtualBox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설치 시작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75" y="547413"/>
            <a:ext cx="2858502" cy="2212481"/>
          </a:xfrm>
        </p:spPr>
      </p:pic>
      <p:pic>
        <p:nvPicPr>
          <p:cNvPr id="3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75" y="3913129"/>
            <a:ext cx="2858502" cy="2236086"/>
          </a:xfrm>
          <a:prstGeom prst="rect">
            <a:avLst/>
          </a:prstGeom>
        </p:spPr>
      </p:pic>
      <p:pic>
        <p:nvPicPr>
          <p:cNvPr id="4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9" y="547413"/>
            <a:ext cx="2792830" cy="2212481"/>
          </a:xfrm>
          <a:prstGeom prst="rect">
            <a:avLst/>
          </a:prstGeom>
        </p:spPr>
      </p:pic>
      <p:pic>
        <p:nvPicPr>
          <p:cNvPr id="5" name="내용 개체 틀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9" y="3913129"/>
            <a:ext cx="2792830" cy="22360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49574" y="3037278"/>
            <a:ext cx="219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Next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클릭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x4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9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0" y="1102860"/>
            <a:ext cx="5181600" cy="3933183"/>
          </a:xfrm>
        </p:spPr>
      </p:pic>
      <p:sp>
        <p:nvSpPr>
          <p:cNvPr id="3" name="TextBox 2"/>
          <p:cNvSpPr txBox="1"/>
          <p:nvPr/>
        </p:nvSpPr>
        <p:spPr>
          <a:xfrm>
            <a:off x="7935686" y="2057399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다운로드가 완료되면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VirtualBox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실행 후 새로 만들기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5686" y="3668164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 설정 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Next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클릭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12" y="1529770"/>
            <a:ext cx="3897050" cy="3314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21" y="1529770"/>
            <a:ext cx="3615987" cy="3314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1712" y="5704114"/>
            <a:ext cx="741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할당할 메모리와 하드 디스크 추가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5" y="1147360"/>
            <a:ext cx="4646394" cy="4469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60" y="1147359"/>
            <a:ext cx="4781741" cy="4469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086" y="5976257"/>
            <a:ext cx="698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다음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x 2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00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86" y="571776"/>
            <a:ext cx="7601988" cy="4827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3686" y="5812971"/>
            <a:ext cx="864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설치 완료 화면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3113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43</TotalTime>
  <Words>79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HY엽서M</vt:lpstr>
      <vt:lpstr>돋움</vt:lpstr>
      <vt:lpstr>Franklin Gothic Book</vt:lpstr>
      <vt:lpstr>Crop</vt:lpstr>
      <vt:lpstr>2023.03.17 리눅스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2023.03.17 리눅스 과제</dc:title>
  <dc:creator>남정현</dc:creator>
  <cp:lastModifiedBy>남정현</cp:lastModifiedBy>
  <cp:revision>5</cp:revision>
  <dcterms:created xsi:type="dcterms:W3CDTF">2023-03-17T06:56:04Z</dcterms:created>
  <dcterms:modified xsi:type="dcterms:W3CDTF">2023-03-17T07:39:04Z</dcterms:modified>
</cp:coreProperties>
</file>