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8" y="3016576"/>
            <a:ext cx="8361229" cy="870103"/>
          </a:xfrm>
        </p:spPr>
        <p:txBody>
          <a:bodyPr/>
          <a:lstStyle/>
          <a:p>
            <a:r>
              <a:rPr lang="en-US" altLang="ko-KR" sz="6000" dirty="0" smtClean="0"/>
              <a:t>2023.03.30 </a:t>
            </a:r>
            <a:r>
              <a:rPr lang="ko-KR" altLang="en-US" sz="6000" dirty="0" smtClean="0"/>
              <a:t>과제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79906" y="3956280"/>
            <a:ext cx="6831673" cy="43661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 smtClean="0"/>
              <a:t>7</a:t>
            </a:r>
            <a:r>
              <a:rPr lang="ko-KR" altLang="en-US" sz="2400" dirty="0" smtClean="0"/>
              <a:t>강</a:t>
            </a:r>
            <a:r>
              <a:rPr lang="en-US" altLang="ko-KR" sz="2400" dirty="0" smtClean="0"/>
              <a:t>, 8</a:t>
            </a:r>
            <a:r>
              <a:rPr lang="ko-KR" altLang="en-US" sz="2400" dirty="0" smtClean="0"/>
              <a:t>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147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 err="1" smtClean="0"/>
              <a:t>netstat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2989756" cy="2024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40703" y="3244334"/>
            <a:ext cx="56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434" y="0"/>
            <a:ext cx="4692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 err="1" smtClean="0"/>
              <a:t>netstat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2989756" cy="2024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1633" y="3244334"/>
            <a:ext cx="56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03" y="0"/>
            <a:ext cx="6477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1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변경 </a:t>
            </a:r>
            <a:r>
              <a:rPr lang="ko-KR" altLang="en-US" dirty="0" smtClean="0"/>
              <a:t>실습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518" y="2189383"/>
            <a:ext cx="5601482" cy="26959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703276"/>
            <a:ext cx="4420217" cy="5668166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5415083" y="3377102"/>
            <a:ext cx="1084082" cy="320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8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강 </a:t>
            </a:r>
            <a:r>
              <a:rPr lang="en-US" altLang="ko-KR" dirty="0" err="1" smtClean="0"/>
              <a:t>ifconfig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 smtClean="0"/>
              <a:t>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057" y="2771205"/>
            <a:ext cx="5106113" cy="4086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6021" y="4629936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521732"/>
            <a:ext cx="5987480" cy="285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9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 err="1"/>
              <a:t>ifconfig</a:t>
            </a:r>
            <a:r>
              <a:rPr lang="en-US" altLang="ko-KR" dirty="0"/>
              <a:t> </a:t>
            </a:r>
            <a:r>
              <a:rPr lang="ko-KR" altLang="en-US" dirty="0"/>
              <a:t>명령어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148547"/>
            <a:ext cx="5077534" cy="15432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7757" y="4370004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3-2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308" y="5153941"/>
            <a:ext cx="5677692" cy="3715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98630" y="4370004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3-3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14" y="521732"/>
            <a:ext cx="7563906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4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 err="1"/>
              <a:t>ifconfig</a:t>
            </a:r>
            <a:r>
              <a:rPr lang="en-US" altLang="ko-KR" dirty="0"/>
              <a:t> </a:t>
            </a:r>
            <a:r>
              <a:rPr lang="ko-KR" altLang="en-US" dirty="0"/>
              <a:t>명령어 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83" y="4550371"/>
            <a:ext cx="5085226" cy="300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7273" y="4147149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3-4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521732"/>
            <a:ext cx="7563906" cy="36009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51792" y="3962483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3-5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835" y="4550371"/>
            <a:ext cx="5125165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9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 smtClean="0"/>
              <a:t>ping </a:t>
            </a:r>
            <a:r>
              <a:rPr lang="ko-KR" altLang="en-US" dirty="0" smtClean="0"/>
              <a:t>명령어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3715268" cy="2686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20725" y="69213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66" y="604919"/>
            <a:ext cx="4401164" cy="16861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66" y="2957745"/>
            <a:ext cx="4486901" cy="8859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20724" y="2439746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666" y="5073815"/>
            <a:ext cx="4591691" cy="9335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63592" y="4325694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96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/>
              <a:t>ping </a:t>
            </a:r>
            <a:r>
              <a:rPr lang="ko-KR" altLang="en-US" dirty="0"/>
              <a:t>명령어 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3715268" cy="26864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563" y="521732"/>
            <a:ext cx="4525006" cy="11907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37542" y="116264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4-4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613" y="2536111"/>
            <a:ext cx="4848902" cy="952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37541" y="2037515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4-5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613" y="4245647"/>
            <a:ext cx="5277587" cy="25149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08473" y="3682529"/>
            <a:ext cx="56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29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강 </a:t>
            </a:r>
            <a:r>
              <a:rPr lang="en-US" altLang="ko-KR" dirty="0" err="1" smtClean="0"/>
              <a:t>netstat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2989756" cy="20243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506" y="0"/>
            <a:ext cx="5932494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08814" y="3244334"/>
            <a:ext cx="56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92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 err="1" smtClean="0"/>
              <a:t>netstat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2989756" cy="20243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573" y="0"/>
            <a:ext cx="7748427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57000" y="3244334"/>
            <a:ext cx="56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2512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454</TotalTime>
  <Words>72</Words>
  <Application>Microsoft Office PowerPoint</Application>
  <PresentationFormat>와이드스크린</PresentationFormat>
  <Paragraphs>27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돋움</vt:lpstr>
      <vt:lpstr>Franklin Gothic Book</vt:lpstr>
      <vt:lpstr>Crop</vt:lpstr>
      <vt:lpstr>2023.03.30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2023.03.30 과제</dc:title>
  <dc:creator>남정현</dc:creator>
  <cp:lastModifiedBy>남정현</cp:lastModifiedBy>
  <cp:revision>12</cp:revision>
  <dcterms:created xsi:type="dcterms:W3CDTF">2023-03-30T00:11:26Z</dcterms:created>
  <dcterms:modified xsi:type="dcterms:W3CDTF">2023-03-30T07:46:19Z</dcterms:modified>
</cp:coreProperties>
</file>