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2" autoAdjust="0"/>
    <p:restoredTop sz="94660"/>
  </p:normalViewPr>
  <p:slideViewPr>
    <p:cSldViewPr snapToGrid="0">
      <p:cViewPr varScale="1">
        <p:scale>
          <a:sx n="91" d="100"/>
          <a:sy n="91" d="100"/>
        </p:scale>
        <p:origin x="3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845082-686D-3273-29DB-17A3690DD9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파이썬 </a:t>
            </a:r>
            <a:r>
              <a:rPr lang="en-US" altLang="ko-KR" dirty="0"/>
              <a:t>3</a:t>
            </a:r>
            <a:r>
              <a:rPr lang="ko-KR" altLang="en-US" dirty="0"/>
              <a:t>강 과제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60FA299-0866-6D5B-1D64-4611A49684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1158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D8B083-1047-10D6-68AE-86BCAB11A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938" y="0"/>
            <a:ext cx="9601200" cy="533400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수치형</a:t>
            </a:r>
            <a:r>
              <a:rPr lang="en-US" altLang="ko-KR" sz="1600" dirty="0"/>
              <a:t> - </a:t>
            </a:r>
            <a:r>
              <a:rPr lang="ko-KR" altLang="en-US" sz="1600" dirty="0"/>
              <a:t>정수형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3AE7D0A-6B28-29A3-7369-812C0A87B4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938" y="533400"/>
            <a:ext cx="5706456" cy="179933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62A8C0D-6C5A-43D7-D686-CB683A06B7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952" y="2866133"/>
            <a:ext cx="9469171" cy="150516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5020963-8FDC-4E28-B2AF-2572510453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938" y="4609861"/>
            <a:ext cx="4521258" cy="2248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900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D8B083-1047-10D6-68AE-86BCAB11A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938" y="0"/>
            <a:ext cx="9601200" cy="533400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수치형</a:t>
            </a:r>
            <a:r>
              <a:rPr lang="en-US" altLang="ko-KR" sz="1600" dirty="0"/>
              <a:t> - </a:t>
            </a:r>
            <a:r>
              <a:rPr lang="ko-KR" altLang="en-US" sz="1600" dirty="0"/>
              <a:t>정수형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63DB5CC-BA9F-0B65-5743-434A29CBC0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4206" y="2209038"/>
            <a:ext cx="3721889" cy="225073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88E16C1-C8C3-F152-E618-70B58BE9CA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4348" y="2558507"/>
            <a:ext cx="6257652" cy="1540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364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D8B083-1047-10D6-68AE-86BCAB11A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938" y="0"/>
            <a:ext cx="9601200" cy="533400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수치형</a:t>
            </a:r>
            <a:r>
              <a:rPr lang="en-US" altLang="ko-KR" sz="1600" dirty="0"/>
              <a:t> - </a:t>
            </a:r>
            <a:r>
              <a:rPr lang="ko-KR" altLang="en-US" sz="1600" dirty="0"/>
              <a:t>실수형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2EE5FEA-5F75-2C41-036D-7B903F46E7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456" y="917142"/>
            <a:ext cx="2737004" cy="100625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080B991-0011-FB61-0038-AFD36F24B4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6695" y="606909"/>
            <a:ext cx="6267015" cy="131648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95E1C14-B16A-EB0E-344B-E0B3AFB90E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456" y="2633907"/>
            <a:ext cx="2591162" cy="119079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FA92817-3C8E-E7E0-486E-0BF1383031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6695" y="2633907"/>
            <a:ext cx="2638793" cy="102884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10FF2561-F00C-D556-A6E8-85A22AC502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4456" y="4283159"/>
            <a:ext cx="4213377" cy="2574841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DE70D9F6-7126-FF83-3F19-A1A28D88440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60974" y="4722735"/>
            <a:ext cx="4039164" cy="169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188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D8B083-1047-10D6-68AE-86BCAB11A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938" y="0"/>
            <a:ext cx="9601200" cy="533400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수치형</a:t>
            </a:r>
            <a:r>
              <a:rPr lang="en-US" altLang="ko-KR" sz="1600" dirty="0"/>
              <a:t> - </a:t>
            </a:r>
            <a:r>
              <a:rPr lang="ko-KR" altLang="en-US" sz="1600" dirty="0"/>
              <a:t>실수형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A89A9CC-1183-611E-8DF4-687C0AC670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915" y="533400"/>
            <a:ext cx="3566345" cy="145953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1EEB570-02AB-2794-E62C-CB4A7A6301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2915" y="3651600"/>
            <a:ext cx="4683619" cy="149332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3A72DD2-9ACF-A06C-3E7E-6E726DE716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3237" y="501602"/>
            <a:ext cx="6944694" cy="159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547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D8B083-1047-10D6-68AE-86BCAB11A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938" y="0"/>
            <a:ext cx="9601200" cy="533400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수치형</a:t>
            </a:r>
            <a:r>
              <a:rPr lang="en-US" altLang="ko-KR" sz="1600" dirty="0"/>
              <a:t> – </a:t>
            </a:r>
            <a:r>
              <a:rPr lang="ko-KR" altLang="en-US" sz="1600" dirty="0"/>
              <a:t>긴 문자열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38523BB-C46F-B1D3-244A-E7CF61F3B6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225" y="533400"/>
            <a:ext cx="6525536" cy="201005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86359B9-7FF3-EB9E-393D-560C09915A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225" y="3429000"/>
            <a:ext cx="6354062" cy="19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267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D8B083-1047-10D6-68AE-86BCAB11A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938" y="0"/>
            <a:ext cx="9601200" cy="533400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기타 자료형</a:t>
            </a:r>
            <a:r>
              <a:rPr lang="en-US" altLang="ko-KR" sz="1600" dirty="0"/>
              <a:t> – </a:t>
            </a:r>
            <a:r>
              <a:rPr lang="ko-KR" altLang="en-US" sz="1600" dirty="0" err="1"/>
              <a:t>부울형</a:t>
            </a:r>
            <a:endParaRPr lang="ko-KR" altLang="en-US"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A49AA60-EC60-F02D-B4A9-DB119F5FAE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8455" y="716044"/>
            <a:ext cx="2875085" cy="271295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1302CBB-475E-DB13-14EB-A1994AEA57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7732" y="4284253"/>
            <a:ext cx="4896533" cy="149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233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D8B083-1047-10D6-68AE-86BCAB11A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938" y="0"/>
            <a:ext cx="9601200" cy="533400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기타 자료형</a:t>
            </a:r>
            <a:r>
              <a:rPr lang="en-US" altLang="ko-KR" sz="1600" dirty="0"/>
              <a:t> – </a:t>
            </a:r>
            <a:r>
              <a:rPr lang="ko-KR" altLang="en-US" sz="1600" dirty="0"/>
              <a:t>컬렉션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EAEEEEB-8AFF-B987-20C6-613275DE29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6316" y="533400"/>
            <a:ext cx="7759365" cy="107671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7F528E3-A793-15B6-3D4C-766DD3000B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4605" y="1997183"/>
            <a:ext cx="6788170" cy="223785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9A58460-7127-77D1-9DE3-823124DC38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0080" y="4622110"/>
            <a:ext cx="6697220" cy="2235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22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D8B083-1047-10D6-68AE-86BCAB11A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938" y="0"/>
            <a:ext cx="9601200" cy="533400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정리하기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84EB52D-B959-DC62-59D3-BAC924CE23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0906" y="0"/>
            <a:ext cx="53101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636193"/>
      </p:ext>
    </p:extLst>
  </p:cSld>
  <p:clrMapOvr>
    <a:masterClrMapping/>
  </p:clrMapOvr>
</p:sld>
</file>

<file path=ppt/theme/theme1.xml><?xml version="1.0" encoding="utf-8"?>
<a:theme xmlns:a="http://schemas.openxmlformats.org/drawingml/2006/main" name="자르기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TM10001105[[fn=자르기]]</Template>
  <TotalTime>62</TotalTime>
  <Words>29</Words>
  <Application>Microsoft Office PowerPoint</Application>
  <PresentationFormat>와이드스크린</PresentationFormat>
  <Paragraphs>9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1" baseType="lpstr">
      <vt:lpstr>Franklin Gothic Book</vt:lpstr>
      <vt:lpstr>자르기</vt:lpstr>
      <vt:lpstr>파이썬 3강 과제</vt:lpstr>
      <vt:lpstr>수치형 - 정수형</vt:lpstr>
      <vt:lpstr>수치형 - 정수형</vt:lpstr>
      <vt:lpstr>수치형 - 실수형</vt:lpstr>
      <vt:lpstr>수치형 - 실수형</vt:lpstr>
      <vt:lpstr>수치형 – 긴 문자열</vt:lpstr>
      <vt:lpstr>기타 자료형 – 부울형</vt:lpstr>
      <vt:lpstr>기타 자료형 – 컬렉션</vt:lpstr>
      <vt:lpstr>정리하기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 3강 과제</dc:title>
  <dc:creator>남정현</dc:creator>
  <cp:lastModifiedBy>남정현</cp:lastModifiedBy>
  <cp:revision>9</cp:revision>
  <dcterms:created xsi:type="dcterms:W3CDTF">2023-04-25T10:36:31Z</dcterms:created>
  <dcterms:modified xsi:type="dcterms:W3CDTF">2023-04-25T11:38:46Z</dcterms:modified>
</cp:coreProperties>
</file>