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4D025-0052-1852-3432-17987FEE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4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43807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대입 </a:t>
            </a:r>
            <a:r>
              <a:rPr lang="ko-KR" altLang="en-US" sz="1600"/>
              <a:t>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단순 대입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E3378C-0D72-FF39-334A-7E8B611F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22890"/>
            <a:ext cx="3960033" cy="179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CD80B7-74CC-BC90-822A-1A767A30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56" y="601894"/>
            <a:ext cx="5153744" cy="1714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DB1382-AE98-844F-E66D-D9B784DF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2839523"/>
            <a:ext cx="580153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9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대입 </a:t>
            </a:r>
            <a:r>
              <a:rPr lang="ko-KR" altLang="en-US" sz="1600"/>
              <a:t>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단순 대입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5BDD5B-9F37-5A28-55EF-C3EB0FBB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2320159"/>
            <a:ext cx="5249008" cy="2029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71518C-0B2D-18D7-6D66-B229410F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323" y="2660291"/>
            <a:ext cx="3532683" cy="13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대입 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복합형태 대입 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9EB233-2E46-CABA-7E03-45B97AF2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65" y="688445"/>
            <a:ext cx="4037217" cy="1966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823A02-4984-AB64-13AE-89FB6CAE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80" y="2986406"/>
            <a:ext cx="7651385" cy="1216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40D394-F7A9-3017-90CF-A8A0A3A6B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76" y="4533819"/>
            <a:ext cx="3831648" cy="175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대입 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복합형태 대입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AD33BC-5B9A-13E9-94F9-E466D04A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29" y="567559"/>
            <a:ext cx="6696141" cy="15461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21EF0C-5CEC-3704-66C2-630DF084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47" y="2557656"/>
            <a:ext cx="6652905" cy="1742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62EE2B-1863-9807-9E7C-6E87D327F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085" y="5009892"/>
            <a:ext cx="4115374" cy="1848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ACE604-9E3F-BAA8-456C-E5372A6EB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703" y="5197446"/>
            <a:ext cx="2973025" cy="14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산술 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일반 산술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AC8EF1-A1B5-F1CF-DC5A-43C8B6CC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62" y="2267442"/>
            <a:ext cx="3379076" cy="23231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E3E261-0A42-8791-B6A8-6B31AFE9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401" y="2608652"/>
            <a:ext cx="4067072" cy="16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산술 연산자 </a:t>
            </a:r>
            <a:r>
              <a:rPr lang="en-US" altLang="ko-KR" sz="1600" dirty="0"/>
              <a:t>– </a:t>
            </a:r>
            <a:r>
              <a:rPr lang="ko-KR" altLang="en-US" sz="1600" dirty="0"/>
              <a:t>복합연산자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6B3AD9-06AC-EE42-2A3D-4D876D9E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02" y="1536976"/>
            <a:ext cx="2205846" cy="38286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8B5BDF-78D8-54A0-83FF-47FB7812F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31" y="2528762"/>
            <a:ext cx="409632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형변환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문자 </a:t>
            </a:r>
            <a:r>
              <a:rPr lang="ko-KR" altLang="en-US" sz="1600" dirty="0" err="1"/>
              <a:t>형변환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9050CB-14C8-AE49-A84B-747003DD8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51" y="1259419"/>
            <a:ext cx="3081512" cy="20738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8D03C-D2F5-D528-A55E-18DE91C7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01" y="1189864"/>
            <a:ext cx="5172797" cy="2143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5704C1-B6BB-E09E-58A7-0691F6104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4069817"/>
            <a:ext cx="5151138" cy="11997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49DE6A-7F5F-C8B6-E27F-31BFFA805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10448"/>
            <a:ext cx="6096000" cy="17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75753-0105-56BB-A215-DDC7565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2289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형변환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숫자 </a:t>
            </a:r>
            <a:r>
              <a:rPr lang="ko-KR" altLang="en-US" sz="1600" dirty="0" err="1"/>
              <a:t>형변환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FC560E-A285-A389-F092-F923BE61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401222"/>
            <a:ext cx="5239481" cy="2019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F77B9D-9F4D-4A73-6539-3BE14CDE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0" y="637189"/>
            <a:ext cx="5706954" cy="15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3463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64</TotalTime>
  <Words>46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Franklin Gothic Book</vt:lpstr>
      <vt:lpstr>자르기</vt:lpstr>
      <vt:lpstr>파이썬 4강 과제</vt:lpstr>
      <vt:lpstr>대입 연산자 – 단순 대입 연산자</vt:lpstr>
      <vt:lpstr>대입 연산자 – 단순 대입 연산자</vt:lpstr>
      <vt:lpstr>대입 연산자 – 복합형태 대입 연산자</vt:lpstr>
      <vt:lpstr>대입 연산자 – 복합형태 대입 연산자</vt:lpstr>
      <vt:lpstr>산술 연산자 – 일반 산술 연산자</vt:lpstr>
      <vt:lpstr>산술 연산자 – 복합연산자</vt:lpstr>
      <vt:lpstr>형변환 – 문자 형변환</vt:lpstr>
      <vt:lpstr>형변환 – 숫자 형변환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4강 과제</dc:title>
  <dc:creator>남정현</dc:creator>
  <cp:lastModifiedBy>남정현</cp:lastModifiedBy>
  <cp:revision>3</cp:revision>
  <dcterms:created xsi:type="dcterms:W3CDTF">2023-04-25T11:47:00Z</dcterms:created>
  <dcterms:modified xsi:type="dcterms:W3CDTF">2023-04-25T12:51:06Z</dcterms:modified>
</cp:coreProperties>
</file>