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743200"/>
            <a:ext cx="8361229" cy="1143480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91652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계산기 수준의 연습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2A3B2-038F-3575-8610-73CD6C85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59" y="2006202"/>
            <a:ext cx="4182682" cy="28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처음 프로그램 작성</a:t>
            </a:r>
            <a:r>
              <a:rPr lang="en-US" altLang="ko-KR" sz="1800" dirty="0"/>
              <a:t>(</a:t>
            </a:r>
            <a:r>
              <a:rPr lang="ko-KR" altLang="en-US" sz="1800" dirty="0"/>
              <a:t>구구단 </a:t>
            </a:r>
            <a:r>
              <a:rPr lang="en-US" altLang="ko-KR" sz="1800" dirty="0"/>
              <a:t>2</a:t>
            </a:r>
            <a:r>
              <a:rPr lang="ko-KR" altLang="en-US" sz="1800" dirty="0"/>
              <a:t>단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61EC3-8A3C-44D4-0032-FE7AEE2C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40" y="2040414"/>
            <a:ext cx="5567320" cy="27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한번 더 프로그램 작성</a:t>
            </a:r>
            <a:r>
              <a:rPr lang="en-US" altLang="ko-KR" sz="1800" dirty="0"/>
              <a:t>(</a:t>
            </a:r>
            <a:r>
              <a:rPr lang="ko-KR" altLang="en-US" sz="1800" dirty="0"/>
              <a:t>별 찍기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316B9-8DD1-9467-B2B5-B82073DB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82" y="2181654"/>
            <a:ext cx="6328636" cy="24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52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97042"/>
            <a:ext cx="10533220" cy="6358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4021" y="105877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구글에</a:t>
            </a:r>
            <a:r>
              <a:rPr lang="ko-KR" altLang="en-US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09011" y="1138989"/>
            <a:ext cx="786063" cy="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97042"/>
            <a:ext cx="10533220" cy="63583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92968" y="2149642"/>
            <a:ext cx="1050758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2943726" y="2061411"/>
            <a:ext cx="521369" cy="20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73116" y="1876745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3645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00789"/>
            <a:ext cx="11317705" cy="63933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21116" y="3376863"/>
            <a:ext cx="1187116" cy="33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331242" y="3713747"/>
            <a:ext cx="256674" cy="51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7179" y="4267200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1195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2" y="421105"/>
            <a:ext cx="11472058" cy="643689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06452" y="3400926"/>
            <a:ext cx="1632285" cy="220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138737" y="3023937"/>
            <a:ext cx="2109537" cy="37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8274" y="2779113"/>
            <a:ext cx="66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9806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68" y="300789"/>
            <a:ext cx="7549097" cy="64990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66737" y="553453"/>
            <a:ext cx="240631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6737" y="737937"/>
            <a:ext cx="2117558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60232" y="890337"/>
            <a:ext cx="882315" cy="24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2021305" y="601578"/>
            <a:ext cx="545432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2337" y="392668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2" idx="1"/>
          </p:cNvCxnSpPr>
          <p:nvPr/>
        </p:nvCxnSpPr>
        <p:spPr>
          <a:xfrm flipH="1">
            <a:off x="2021305" y="846221"/>
            <a:ext cx="545432" cy="39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3"/>
          </p:cNvCxnSpPr>
          <p:nvPr/>
        </p:nvCxnSpPr>
        <p:spPr>
          <a:xfrm flipV="1">
            <a:off x="5542547" y="729914"/>
            <a:ext cx="850232" cy="2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0568" y="1058597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2779" y="4608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54653" y="2534653"/>
            <a:ext cx="19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순서대로 클릭</a:t>
            </a:r>
          </a:p>
        </p:txBody>
      </p:sp>
    </p:spTree>
    <p:extLst>
      <p:ext uri="{BB962C8B-B14F-4D97-AF65-F5344CB8AC3E}">
        <p14:creationId xmlns:p14="http://schemas.microsoft.com/office/powerpoint/2010/main" val="32817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300789"/>
            <a:ext cx="10858751" cy="641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49979" y="5317958"/>
            <a:ext cx="729916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7579895" y="5149516"/>
            <a:ext cx="1203158" cy="36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138" y="4924926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646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366285"/>
            <a:ext cx="9154803" cy="612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6452" y="3761873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 등장</a:t>
            </a:r>
          </a:p>
        </p:txBody>
      </p:sp>
    </p:spTree>
    <p:extLst>
      <p:ext uri="{BB962C8B-B14F-4D97-AF65-F5344CB8AC3E}">
        <p14:creationId xmlns:p14="http://schemas.microsoft.com/office/powerpoint/2010/main" val="162200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대화식 모드 및 스크립트 모드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990259"/>
            <a:ext cx="9030960" cy="4877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4" y="2174101"/>
            <a:ext cx="1702796" cy="22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14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841</TotalTime>
  <Words>86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파이썬 1강 과제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대화식 모드 및 스크립트 모드</vt:lpstr>
      <vt:lpstr>계산기 수준의 연습</vt:lpstr>
      <vt:lpstr>처음 프로그램 작성(구구단 2단)</vt:lpstr>
      <vt:lpstr>한번 더 프로그램 작성(별 찍기)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1강 과제</dc:title>
  <dc:creator>Bino</dc:creator>
  <cp:lastModifiedBy>남정현</cp:lastModifiedBy>
  <cp:revision>20</cp:revision>
  <dcterms:created xsi:type="dcterms:W3CDTF">2023-04-19T11:27:17Z</dcterms:created>
  <dcterms:modified xsi:type="dcterms:W3CDTF">2023-04-25T07:28:07Z</dcterms:modified>
</cp:coreProperties>
</file>