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609D8-C3E1-3D13-F763-2530E4281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2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400194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1FBB-5E3C-3D75-E5D8-B418115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변수 </a:t>
            </a:r>
            <a:r>
              <a:rPr lang="en-US" altLang="ko-KR" sz="1600" dirty="0"/>
              <a:t>– </a:t>
            </a:r>
            <a:r>
              <a:rPr lang="ko-KR" altLang="en-US" sz="1600" dirty="0"/>
              <a:t>변수의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AD09C5-5D6C-1B7A-4C2A-AE69E219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335794"/>
            <a:ext cx="5684535" cy="24384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EEFAD0-AF83-DBF2-2503-4D14C7F5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221" y="829855"/>
            <a:ext cx="4338788" cy="1450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C3A790-0C85-FC8A-62B4-1F4197261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792" y="3510142"/>
            <a:ext cx="4629899" cy="30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1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1FBB-5E3C-3D75-E5D8-B418115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변수 </a:t>
            </a:r>
            <a:r>
              <a:rPr lang="en-US" altLang="ko-KR" sz="1600" dirty="0"/>
              <a:t>– </a:t>
            </a:r>
            <a:r>
              <a:rPr lang="ko-KR" altLang="en-US" sz="1600" dirty="0"/>
              <a:t>변수의 사용법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880770-3FFC-1287-379E-F06D62F1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279" y="680992"/>
            <a:ext cx="2452195" cy="1674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235947-0600-00AE-61E5-28EA7935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79" y="886257"/>
            <a:ext cx="7091156" cy="1469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7D99FE-7CF1-F79C-76C6-66F54F1BB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030" y="3524832"/>
            <a:ext cx="6409939" cy="33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1FBB-5E3C-3D75-E5D8-B418115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변수 </a:t>
            </a:r>
            <a:r>
              <a:rPr lang="en-US" altLang="ko-KR" sz="1600" dirty="0"/>
              <a:t>– </a:t>
            </a:r>
            <a:r>
              <a:rPr lang="ko-KR" altLang="en-US" sz="1600" dirty="0"/>
              <a:t>변수의 </a:t>
            </a:r>
            <a:r>
              <a:rPr lang="ko-KR" altLang="en-US" sz="1600" dirty="0" err="1"/>
              <a:t>명명법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6C9736-5BC1-B532-131B-30996AE2D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50" y="1474403"/>
            <a:ext cx="5329850" cy="3909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8E2155-1ED3-701E-BFF2-6C2E4251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713" y="2792627"/>
            <a:ext cx="5648287" cy="1204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F40A28-A82E-E3BD-A844-36FE1EA2223C}"/>
              </a:ext>
            </a:extLst>
          </p:cNvPr>
          <p:cNvSpPr txBox="1"/>
          <p:nvPr/>
        </p:nvSpPr>
        <p:spPr>
          <a:xfrm>
            <a:off x="2028583" y="988541"/>
            <a:ext cx="280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</a:t>
            </a:r>
            <a:r>
              <a:rPr lang="ko-KR" altLang="en-US" dirty="0" err="1"/>
              <a:t>명명법</a:t>
            </a:r>
            <a:r>
              <a:rPr lang="ko-KR" altLang="en-US" dirty="0"/>
              <a:t> 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89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1FBB-5E3C-3D75-E5D8-B418115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정리하기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9A11F1-0E52-BAB1-9EC0-165493E8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13" y="0"/>
            <a:ext cx="5291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9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1FBB-5E3C-3D75-E5D8-B418115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프로그래밍 언어 기본 요소 </a:t>
            </a:r>
            <a:r>
              <a:rPr lang="en-US" altLang="ko-KR" sz="1600" dirty="0"/>
              <a:t>– </a:t>
            </a:r>
            <a:r>
              <a:rPr lang="ko-KR" altLang="en-US" sz="1600" dirty="0"/>
              <a:t>순차적 지시</a:t>
            </a:r>
            <a:r>
              <a:rPr lang="en-US" altLang="ko-KR" sz="1600" dirty="0"/>
              <a:t>, </a:t>
            </a:r>
            <a:r>
              <a:rPr lang="ko-KR" altLang="en-US" sz="1600" dirty="0"/>
              <a:t>연산</a:t>
            </a:r>
            <a:r>
              <a:rPr lang="en-US" altLang="ko-KR" sz="1600" dirty="0"/>
              <a:t>, </a:t>
            </a:r>
            <a:r>
              <a:rPr lang="ko-KR" altLang="en-US" sz="1600" dirty="0"/>
              <a:t>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DC8380-66E4-2C25-76AC-A0C66A613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94" y="949500"/>
            <a:ext cx="7175412" cy="952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1243ED-B981-FDA3-C1B8-587F1BB72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65" y="2700592"/>
            <a:ext cx="3554270" cy="1671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BF892C-B7A1-1EBD-F3DC-9A1CE7D6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124" y="5170524"/>
            <a:ext cx="6055752" cy="9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1FBB-5E3C-3D75-E5D8-B418115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프로그래밍 언어 기본 요소 </a:t>
            </a:r>
            <a:r>
              <a:rPr lang="en-US" altLang="ko-KR" sz="1600" dirty="0"/>
              <a:t>– </a:t>
            </a:r>
            <a:r>
              <a:rPr lang="ko-KR" altLang="en-US" sz="1600" dirty="0"/>
              <a:t>선택</a:t>
            </a:r>
            <a:r>
              <a:rPr lang="en-US" altLang="ko-KR" sz="1600" dirty="0"/>
              <a:t>, </a:t>
            </a:r>
            <a:r>
              <a:rPr lang="ko-KR" altLang="en-US" sz="1600" dirty="0"/>
              <a:t>반복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92E3D1-7F78-7DD3-9450-9707DBA5B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622" y="1316137"/>
            <a:ext cx="5132753" cy="1505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38B966-C3E2-34E1-B281-55A9C4054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622" y="3699074"/>
            <a:ext cx="5132753" cy="14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1FBB-5E3C-3D75-E5D8-B418115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기본 구조 </a:t>
            </a:r>
            <a:r>
              <a:rPr lang="en-US" altLang="ko-KR" sz="1600" dirty="0"/>
              <a:t>- </a:t>
            </a:r>
            <a:r>
              <a:rPr lang="ko-KR" altLang="en-US" sz="1600" dirty="0"/>
              <a:t>주의사항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92CE1-1C71-DC6B-38D9-5D664573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86" y="820213"/>
            <a:ext cx="3829863" cy="2058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DC8ADE-7827-6CAE-3089-2A2418D35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76" y="820213"/>
            <a:ext cx="5839951" cy="16404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D710F9-3348-1DD8-7346-4E82CC024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351" y="3826866"/>
            <a:ext cx="5072112" cy="22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0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1FBB-5E3C-3D75-E5D8-B418115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기본 구조 </a:t>
            </a:r>
            <a:r>
              <a:rPr lang="en-US" altLang="ko-KR" sz="1600" dirty="0"/>
              <a:t>- </a:t>
            </a:r>
            <a:r>
              <a:rPr lang="ko-KR" altLang="en-US" sz="1600" dirty="0"/>
              <a:t>주의사항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0262C6-D160-72B7-606F-B6CDEC52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04" y="438807"/>
            <a:ext cx="7043591" cy="7659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31F33E-77AE-0FA8-3B3C-40C45732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770" y="1361850"/>
            <a:ext cx="2238458" cy="13708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9A0F69-23A8-F4AD-7576-975BFC08E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490" y="3146740"/>
            <a:ext cx="6378305" cy="30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1FBB-5E3C-3D75-E5D8-B418115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기본 구조 </a:t>
            </a:r>
            <a:r>
              <a:rPr lang="en-US" altLang="ko-KR" sz="1600" dirty="0"/>
              <a:t>- </a:t>
            </a:r>
            <a:r>
              <a:rPr lang="ko-KR" altLang="en-US" sz="1600" dirty="0"/>
              <a:t>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BB00E-9B31-0EAF-0E3D-7A202037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910816"/>
            <a:ext cx="5935215" cy="6894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09EDBB-1751-219D-A380-ADE3D07F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462" y="877614"/>
            <a:ext cx="1735433" cy="20070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CAE239-4BDA-82D5-4E41-8A25F199F204}"/>
              </a:ext>
            </a:extLst>
          </p:cNvPr>
          <p:cNvSpPr txBox="1"/>
          <p:nvPr/>
        </p:nvSpPr>
        <p:spPr>
          <a:xfrm>
            <a:off x="9879724" y="438807"/>
            <a:ext cx="103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D0CBC3-AB73-BCA6-065F-334E95DF5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73" y="4058195"/>
            <a:ext cx="5951021" cy="19642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E2BEB42-0F7B-572C-8F8B-F1A8E9308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414" y="4250531"/>
            <a:ext cx="509658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1FBB-5E3C-3D75-E5D8-B418115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기본 구조 </a:t>
            </a:r>
            <a:r>
              <a:rPr lang="en-US" altLang="ko-KR" sz="1600" dirty="0"/>
              <a:t>- </a:t>
            </a:r>
            <a:r>
              <a:rPr lang="ko-KR" altLang="en-US" sz="1600" dirty="0"/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8A61BB-2BAA-7D5D-1B68-DA0DCBBE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06" y="622568"/>
            <a:ext cx="7629988" cy="28064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B9C29E-0077-407A-8E52-E6C0CCF1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10" y="4324041"/>
            <a:ext cx="4862580" cy="19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2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1FBB-5E3C-3D75-E5D8-B418115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기본 구조 </a:t>
            </a:r>
            <a:r>
              <a:rPr lang="en-US" altLang="ko-KR" sz="1600" dirty="0"/>
              <a:t>- </a:t>
            </a:r>
            <a:r>
              <a:rPr lang="ko-KR" altLang="en-US" sz="1600" dirty="0"/>
              <a:t>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2BB5F4-80A1-8C45-35A7-5AB157FD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69" y="4236303"/>
            <a:ext cx="3177155" cy="14974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722F54-BBD2-F43E-765C-9D083AED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015" y="1408818"/>
            <a:ext cx="4697173" cy="594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2EBE23-F3CD-0CAB-1507-8BCF3A797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364" y="4137174"/>
            <a:ext cx="549669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1FBB-5E3C-3D75-E5D8-B418115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기본 구조 </a:t>
            </a:r>
            <a:r>
              <a:rPr lang="en-US" altLang="ko-KR" sz="1600" dirty="0"/>
              <a:t>- </a:t>
            </a:r>
            <a:r>
              <a:rPr lang="ko-KR" altLang="en-US" sz="1600" dirty="0"/>
              <a:t>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96848A-4AD7-AB36-AB67-60BB3F0E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615" y="841166"/>
            <a:ext cx="3473885" cy="25878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B7B2BB-3064-9CCF-F3A1-DCD8A8DC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97" y="219403"/>
            <a:ext cx="5494511" cy="34034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A9067DA-0DEC-F419-347B-25756430A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5090984"/>
            <a:ext cx="6666467" cy="11244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B1A0DC4-BFA0-E6C4-00D7-40E79D2B9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416" y="5090984"/>
            <a:ext cx="4435801" cy="14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2672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178</TotalTime>
  <Words>65</Words>
  <Application>Microsoft Office PowerPoint</Application>
  <PresentationFormat>와이드스크린</PresentationFormat>
  <Paragraphs>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Franklin Gothic Book</vt:lpstr>
      <vt:lpstr>자르기</vt:lpstr>
      <vt:lpstr>파이썬 2강 과제</vt:lpstr>
      <vt:lpstr>프로그래밍 언어 기본 요소 – 순차적 지시, 연산, 저장</vt:lpstr>
      <vt:lpstr>프로그래밍 언어 기본 요소 – 선택, 반복</vt:lpstr>
      <vt:lpstr>기본 구조 - 주의사항</vt:lpstr>
      <vt:lpstr>기본 구조 - 주의사항</vt:lpstr>
      <vt:lpstr>기본 구조 - 출력</vt:lpstr>
      <vt:lpstr>기본 구조 - 출력</vt:lpstr>
      <vt:lpstr>기본 구조 - 입력</vt:lpstr>
      <vt:lpstr>기본 구조 - 입력</vt:lpstr>
      <vt:lpstr>변수 – 변수의 사용법</vt:lpstr>
      <vt:lpstr>변수 – 변수의 사용법</vt:lpstr>
      <vt:lpstr>변수 – 변수의 명명법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2강 과제</dc:title>
  <dc:creator>남정현</dc:creator>
  <cp:lastModifiedBy>남정현</cp:lastModifiedBy>
  <cp:revision>6</cp:revision>
  <dcterms:created xsi:type="dcterms:W3CDTF">2023-04-25T07:32:32Z</dcterms:created>
  <dcterms:modified xsi:type="dcterms:W3CDTF">2023-04-25T10:31:01Z</dcterms:modified>
</cp:coreProperties>
</file>