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9CDE1-C941-170D-CC40-1C68AC2C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85881"/>
            <a:ext cx="8361229" cy="1086237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9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85974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딕셔너리의</a:t>
            </a:r>
            <a:r>
              <a:rPr lang="ko-KR" altLang="en-US" sz="1800" dirty="0"/>
              <a:t> 정의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85ABA8-53F6-04BA-6DAE-B95E2DDA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91" y="346841"/>
            <a:ext cx="6589018" cy="13643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51849D-9A8F-0753-4750-17DD6387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58" y="2182173"/>
            <a:ext cx="6367484" cy="17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777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515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Franklin Gothic Book</vt:lpstr>
      <vt:lpstr>자르기</vt:lpstr>
      <vt:lpstr>파이썬 9강 과제</vt:lpstr>
      <vt:lpstr>딕셔너리의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9강 과제</dc:title>
  <dc:creator>남정현</dc:creator>
  <cp:lastModifiedBy>남정현</cp:lastModifiedBy>
  <cp:revision>1</cp:revision>
  <dcterms:created xsi:type="dcterms:W3CDTF">2023-04-28T00:03:30Z</dcterms:created>
  <dcterms:modified xsi:type="dcterms:W3CDTF">2023-04-28T08:38:37Z</dcterms:modified>
</cp:coreProperties>
</file>