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EB1A8-048B-4C87-B5AC-31150B078576}" v="4" dt="2023-04-27T15:43:58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66" d="100"/>
          <a:sy n="66" d="100"/>
        </p:scale>
        <p:origin x="4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정현" userId="42c87c46deb7f138" providerId="LiveId" clId="{6C7EB1A8-048B-4C87-B5AC-31150B078576}"/>
    <pc:docChg chg="undo custSel addSld delSld modSld">
      <pc:chgData name="남 정현" userId="42c87c46deb7f138" providerId="LiveId" clId="{6C7EB1A8-048B-4C87-B5AC-31150B078576}" dt="2023-04-27T15:57:09.248" v="109" actId="22"/>
      <pc:docMkLst>
        <pc:docMk/>
      </pc:docMkLst>
      <pc:sldChg chg="addSp delSp modSp mod setBg">
        <pc:chgData name="남 정현" userId="42c87c46deb7f138" providerId="LiveId" clId="{6C7EB1A8-048B-4C87-B5AC-31150B078576}" dt="2023-04-27T15:32:10.955" v="44" actId="1076"/>
        <pc:sldMkLst>
          <pc:docMk/>
          <pc:sldMk cId="3603022010" sldId="278"/>
        </pc:sldMkLst>
        <pc:spChg chg="mod">
          <ac:chgData name="남 정현" userId="42c87c46deb7f138" providerId="LiveId" clId="{6C7EB1A8-048B-4C87-B5AC-31150B078576}" dt="2023-04-27T15:31:05.512" v="27" actId="26606"/>
          <ac:spMkLst>
            <pc:docMk/>
            <pc:sldMk cId="3603022010" sldId="278"/>
            <ac:spMk id="2" creationId="{C6D12A3E-5C44-35C0-57FE-2485E32526B5}"/>
          </ac:spMkLst>
        </pc:spChg>
        <pc:spChg chg="add del">
          <ac:chgData name="남 정현" userId="42c87c46deb7f138" providerId="LiveId" clId="{6C7EB1A8-048B-4C87-B5AC-31150B078576}" dt="2023-04-27T15:31:05.512" v="27" actId="26606"/>
          <ac:spMkLst>
            <pc:docMk/>
            <pc:sldMk cId="3603022010" sldId="278"/>
            <ac:spMk id="13" creationId="{CB73C468-D875-4A8E-A540-E43BF8232DD4}"/>
          </ac:spMkLst>
        </pc:spChg>
        <pc:spChg chg="add del">
          <ac:chgData name="남 정현" userId="42c87c46deb7f138" providerId="LiveId" clId="{6C7EB1A8-048B-4C87-B5AC-31150B078576}" dt="2023-04-27T15:31:05.512" v="27" actId="26606"/>
          <ac:spMkLst>
            <pc:docMk/>
            <pc:sldMk cId="3603022010" sldId="278"/>
            <ac:spMk id="15" creationId="{B4734F2F-19FC-4D35-9BDE-5CEAD57D9B55}"/>
          </ac:spMkLst>
        </pc:spChg>
        <pc:spChg chg="add del">
          <ac:chgData name="남 정현" userId="42c87c46deb7f138" providerId="LiveId" clId="{6C7EB1A8-048B-4C87-B5AC-31150B078576}" dt="2023-04-27T15:31:05.512" v="27" actId="26606"/>
          <ac:spMkLst>
            <pc:docMk/>
            <pc:sldMk cId="3603022010" sldId="278"/>
            <ac:spMk id="17" creationId="{D97A8A26-FD96-4968-A34A-727382AC7E46}"/>
          </ac:spMkLst>
        </pc:spChg>
        <pc:grpChg chg="add del">
          <ac:chgData name="남 정현" userId="42c87c46deb7f138" providerId="LiveId" clId="{6C7EB1A8-048B-4C87-B5AC-31150B078576}" dt="2023-04-27T15:31:05.512" v="27" actId="26606"/>
          <ac:grpSpMkLst>
            <pc:docMk/>
            <pc:sldMk cId="3603022010" sldId="278"/>
            <ac:grpSpMk id="9" creationId="{449BC34D-9C23-4D6D-8213-1F471AF85B3F}"/>
          </ac:grpSpMkLst>
        </pc:grpChg>
        <pc:picChg chg="add mod">
          <ac:chgData name="남 정현" userId="42c87c46deb7f138" providerId="LiveId" clId="{6C7EB1A8-048B-4C87-B5AC-31150B078576}" dt="2023-04-27T15:31:16.883" v="32" actId="1076"/>
          <ac:picMkLst>
            <pc:docMk/>
            <pc:sldMk cId="3603022010" sldId="278"/>
            <ac:picMk id="4" creationId="{EBB8BA26-01B5-719E-F27C-E4CEFB89EA34}"/>
          </ac:picMkLst>
        </pc:picChg>
        <pc:picChg chg="add mod">
          <ac:chgData name="남 정현" userId="42c87c46deb7f138" providerId="LiveId" clId="{6C7EB1A8-048B-4C87-B5AC-31150B078576}" dt="2023-04-27T15:31:45.530" v="36" actId="1076"/>
          <ac:picMkLst>
            <pc:docMk/>
            <pc:sldMk cId="3603022010" sldId="278"/>
            <ac:picMk id="6" creationId="{37DBA823-9EC9-AE88-EE44-857953BFAB2A}"/>
          </ac:picMkLst>
        </pc:picChg>
        <pc:picChg chg="add mod">
          <ac:chgData name="남 정현" userId="42c87c46deb7f138" providerId="LiveId" clId="{6C7EB1A8-048B-4C87-B5AC-31150B078576}" dt="2023-04-27T15:32:10.955" v="44" actId="1076"/>
          <ac:picMkLst>
            <pc:docMk/>
            <pc:sldMk cId="3603022010" sldId="278"/>
            <ac:picMk id="8" creationId="{EF7BC8FC-D17A-C66A-9E2E-A1CDF5C0E5E2}"/>
          </ac:picMkLst>
        </pc:picChg>
      </pc:sldChg>
      <pc:sldChg chg="addSp modSp mod">
        <pc:chgData name="남 정현" userId="42c87c46deb7f138" providerId="LiveId" clId="{6C7EB1A8-048B-4C87-B5AC-31150B078576}" dt="2023-04-27T15:39:19.009" v="67" actId="1076"/>
        <pc:sldMkLst>
          <pc:docMk/>
          <pc:sldMk cId="1833289707" sldId="279"/>
        </pc:sldMkLst>
        <pc:spChg chg="mod">
          <ac:chgData name="남 정현" userId="42c87c46deb7f138" providerId="LiveId" clId="{6C7EB1A8-048B-4C87-B5AC-31150B078576}" dt="2023-04-27T15:36:09.883" v="53"/>
          <ac:spMkLst>
            <pc:docMk/>
            <pc:sldMk cId="1833289707" sldId="279"/>
            <ac:spMk id="2" creationId="{C6D12A3E-5C44-35C0-57FE-2485E32526B5}"/>
          </ac:spMkLst>
        </pc:spChg>
        <pc:picChg chg="add mod">
          <ac:chgData name="남 정현" userId="42c87c46deb7f138" providerId="LiveId" clId="{6C7EB1A8-048B-4C87-B5AC-31150B078576}" dt="2023-04-27T15:35:59.468" v="47" actId="14100"/>
          <ac:picMkLst>
            <pc:docMk/>
            <pc:sldMk cId="1833289707" sldId="279"/>
            <ac:picMk id="4" creationId="{C0EE467B-F37F-F6B9-7042-8C1BEBEBCC3D}"/>
          </ac:picMkLst>
        </pc:picChg>
        <pc:picChg chg="add mod">
          <ac:chgData name="남 정현" userId="42c87c46deb7f138" providerId="LiveId" clId="{6C7EB1A8-048B-4C87-B5AC-31150B078576}" dt="2023-04-27T15:37:16.565" v="58" actId="1076"/>
          <ac:picMkLst>
            <pc:docMk/>
            <pc:sldMk cId="1833289707" sldId="279"/>
            <ac:picMk id="6" creationId="{683A028B-C877-385B-0D59-69406C4688E3}"/>
          </ac:picMkLst>
        </pc:picChg>
        <pc:picChg chg="add mod">
          <ac:chgData name="남 정현" userId="42c87c46deb7f138" providerId="LiveId" clId="{6C7EB1A8-048B-4C87-B5AC-31150B078576}" dt="2023-04-27T15:37:58.219" v="62" actId="1076"/>
          <ac:picMkLst>
            <pc:docMk/>
            <pc:sldMk cId="1833289707" sldId="279"/>
            <ac:picMk id="8" creationId="{59697DA1-A481-BBD4-19CB-51E08316563B}"/>
          </ac:picMkLst>
        </pc:picChg>
        <pc:picChg chg="add mod">
          <ac:chgData name="남 정현" userId="42c87c46deb7f138" providerId="LiveId" clId="{6C7EB1A8-048B-4C87-B5AC-31150B078576}" dt="2023-04-27T15:39:19.009" v="67" actId="1076"/>
          <ac:picMkLst>
            <pc:docMk/>
            <pc:sldMk cId="1833289707" sldId="279"/>
            <ac:picMk id="10" creationId="{5B59527A-5736-559F-4FEA-CE4A15C739C6}"/>
          </ac:picMkLst>
        </pc:picChg>
      </pc:sldChg>
      <pc:sldChg chg="addSp modSp mod">
        <pc:chgData name="남 정현" userId="42c87c46deb7f138" providerId="LiveId" clId="{6C7EB1A8-048B-4C87-B5AC-31150B078576}" dt="2023-04-27T15:42:37.826" v="85" actId="1076"/>
        <pc:sldMkLst>
          <pc:docMk/>
          <pc:sldMk cId="3989212791" sldId="280"/>
        </pc:sldMkLst>
        <pc:spChg chg="mod">
          <ac:chgData name="남 정현" userId="42c87c46deb7f138" providerId="LiveId" clId="{6C7EB1A8-048B-4C87-B5AC-31150B078576}" dt="2023-04-27T15:42:27.866" v="83"/>
          <ac:spMkLst>
            <pc:docMk/>
            <pc:sldMk cId="3989212791" sldId="280"/>
            <ac:spMk id="2" creationId="{C6D12A3E-5C44-35C0-57FE-2485E32526B5}"/>
          </ac:spMkLst>
        </pc:spChg>
        <pc:picChg chg="add mod">
          <ac:chgData name="남 정현" userId="42c87c46deb7f138" providerId="LiveId" clId="{6C7EB1A8-048B-4C87-B5AC-31150B078576}" dt="2023-04-27T15:42:37.826" v="85" actId="1076"/>
          <ac:picMkLst>
            <pc:docMk/>
            <pc:sldMk cId="3989212791" sldId="280"/>
            <ac:picMk id="4" creationId="{A845A9E8-6687-783D-1707-9F7DF3681CB3}"/>
          </ac:picMkLst>
        </pc:picChg>
      </pc:sldChg>
      <pc:sldChg chg="del">
        <pc:chgData name="남 정현" userId="42c87c46deb7f138" providerId="LiveId" clId="{6C7EB1A8-048B-4C87-B5AC-31150B078576}" dt="2023-04-27T15:43:42.868" v="87" actId="2696"/>
        <pc:sldMkLst>
          <pc:docMk/>
          <pc:sldMk cId="3149714811" sldId="281"/>
        </pc:sldMkLst>
      </pc:sldChg>
      <pc:sldChg chg="del">
        <pc:chgData name="남 정현" userId="42c87c46deb7f138" providerId="LiveId" clId="{6C7EB1A8-048B-4C87-B5AC-31150B078576}" dt="2023-04-27T15:43:44.952" v="89" actId="2696"/>
        <pc:sldMkLst>
          <pc:docMk/>
          <pc:sldMk cId="691125594" sldId="282"/>
        </pc:sldMkLst>
      </pc:sldChg>
      <pc:sldChg chg="del">
        <pc:chgData name="남 정현" userId="42c87c46deb7f138" providerId="LiveId" clId="{6C7EB1A8-048B-4C87-B5AC-31150B078576}" dt="2023-04-27T15:43:46.253" v="90" actId="2696"/>
        <pc:sldMkLst>
          <pc:docMk/>
          <pc:sldMk cId="413272924" sldId="283"/>
        </pc:sldMkLst>
      </pc:sldChg>
      <pc:sldChg chg="del">
        <pc:chgData name="남 정현" userId="42c87c46deb7f138" providerId="LiveId" clId="{6C7EB1A8-048B-4C87-B5AC-31150B078576}" dt="2023-04-27T15:43:47.669" v="91" actId="2696"/>
        <pc:sldMkLst>
          <pc:docMk/>
          <pc:sldMk cId="2945426416" sldId="284"/>
        </pc:sldMkLst>
      </pc:sldChg>
      <pc:sldChg chg="del">
        <pc:chgData name="남 정현" userId="42c87c46deb7f138" providerId="LiveId" clId="{6C7EB1A8-048B-4C87-B5AC-31150B078576}" dt="2023-04-27T15:43:49.410" v="92" actId="2696"/>
        <pc:sldMkLst>
          <pc:docMk/>
          <pc:sldMk cId="2901805957" sldId="285"/>
        </pc:sldMkLst>
      </pc:sldChg>
      <pc:sldChg chg="addSp modSp mod">
        <pc:chgData name="남 정현" userId="42c87c46deb7f138" providerId="LiveId" clId="{6C7EB1A8-048B-4C87-B5AC-31150B078576}" dt="2023-04-27T15:57:09.248" v="109" actId="22"/>
        <pc:sldMkLst>
          <pc:docMk/>
          <pc:sldMk cId="194953568" sldId="286"/>
        </pc:sldMkLst>
        <pc:spChg chg="mod">
          <ac:chgData name="남 정현" userId="42c87c46deb7f138" providerId="LiveId" clId="{6C7EB1A8-048B-4C87-B5AC-31150B078576}" dt="2023-04-27T15:43:58.643" v="108"/>
          <ac:spMkLst>
            <pc:docMk/>
            <pc:sldMk cId="194953568" sldId="286"/>
            <ac:spMk id="2" creationId="{C6D12A3E-5C44-35C0-57FE-2485E32526B5}"/>
          </ac:spMkLst>
        </pc:spChg>
        <pc:picChg chg="add">
          <ac:chgData name="남 정현" userId="42c87c46deb7f138" providerId="LiveId" clId="{6C7EB1A8-048B-4C87-B5AC-31150B078576}" dt="2023-04-27T15:57:09.248" v="109" actId="22"/>
          <ac:picMkLst>
            <pc:docMk/>
            <pc:sldMk cId="194953568" sldId="286"/>
            <ac:picMk id="4" creationId="{2584E042-801F-A39D-B877-C3F878EB42E2}"/>
          </ac:picMkLst>
        </pc:picChg>
      </pc:sldChg>
      <pc:sldChg chg="add del">
        <pc:chgData name="남 정현" userId="42c87c46deb7f138" providerId="LiveId" clId="{6C7EB1A8-048B-4C87-B5AC-31150B078576}" dt="2023-04-27T15:43:43.644" v="88" actId="2696"/>
        <pc:sldMkLst>
          <pc:docMk/>
          <pc:sldMk cId="3001732551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5F18-89B9-DB94-B0D8-F12B6563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83385"/>
            <a:ext cx="8361229" cy="1091229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8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71913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 삽입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3D927-47E7-775E-5871-D32FFBEB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40" y="920716"/>
            <a:ext cx="7768320" cy="501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검색</a:t>
            </a:r>
            <a:r>
              <a:rPr lang="en-US" altLang="ko-KR" sz="1800" dirty="0"/>
              <a:t>,</a:t>
            </a:r>
            <a:r>
              <a:rPr lang="ko-KR" altLang="en-US" sz="1800" dirty="0"/>
              <a:t> 리스트 정렬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97684-37F0-9057-AFFF-9EACB32F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346841"/>
            <a:ext cx="4988426" cy="27111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963FFB-640F-B5A4-CB2C-25874227B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77" y="595458"/>
            <a:ext cx="5549098" cy="2330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37323C-3C73-C3C7-0C00-427DA73E0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114" y="3800059"/>
            <a:ext cx="5215771" cy="27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4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/>
              <a:t>심화학습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B8BA26-01B5-719E-F27C-E4CEFB89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304043"/>
            <a:ext cx="6910889" cy="55539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DBA823-9EC9-AE88-EE44-857953BF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257" y="0"/>
            <a:ext cx="3323771" cy="3512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7BC8FC-D17A-C66A-9E2E-A1CDF5C0E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571" y="3429000"/>
            <a:ext cx="3193142" cy="336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튜플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EE467B-F37F-F6B9-7042-8C1BEBEB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957455"/>
            <a:ext cx="4976390" cy="21195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3A028B-C877-385B-0D59-69406C46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396" y="274270"/>
            <a:ext cx="5101423" cy="3397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697DA1-A481-BBD4-19CB-51E083165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639457"/>
            <a:ext cx="4841115" cy="32185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59527A-5736-559F-4FEA-CE4A15C73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976" y="3639457"/>
            <a:ext cx="4716261" cy="31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튜플의</a:t>
            </a:r>
            <a:r>
              <a:rPr lang="ko-KR" altLang="en-US" sz="1800" dirty="0"/>
              <a:t>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45A9E8-6687-783D-1707-9F7DF368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541" y="2299822"/>
            <a:ext cx="8552918" cy="22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1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4E042-801F-A39D-B877-C3F878EB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리스트의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E532C-B308-5A69-B7A3-8C9EF0E9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71708"/>
            <a:ext cx="5313252" cy="1230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605071-E412-DC67-E97C-B2EFC362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04" y="716253"/>
            <a:ext cx="5874296" cy="982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DC377A-2EE5-DBBD-237D-0B082020B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911" y="2215962"/>
            <a:ext cx="7740521" cy="15161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7C0B6B-F9C4-97A1-F943-F723CB7B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221" y="4145435"/>
            <a:ext cx="4718966" cy="27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리스트의 표현방식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98EE3E-0D80-0154-025B-7C60EBE0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58" y="2092493"/>
            <a:ext cx="4304136" cy="24610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11C246-8173-5D12-8056-77C90CA6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53" y="2213909"/>
            <a:ext cx="6298447" cy="221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5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다중 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E4004F-C878-7D6B-AA99-E309E30C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901321"/>
            <a:ext cx="4867260" cy="13121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D15A5B-1966-64C4-1D92-EE682A3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804" y="1342734"/>
            <a:ext cx="5401429" cy="2086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32F42E-AB06-EBFE-13DB-F93C8FA0D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086" y="4092090"/>
            <a:ext cx="4447828" cy="21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</a:t>
            </a:r>
            <a:r>
              <a:rPr lang="ko-KR" altLang="en-US" sz="1800" dirty="0" err="1"/>
              <a:t>컴프리헨션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639D7-6B86-4D5F-C050-DE694433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2812903"/>
            <a:ext cx="6075572" cy="1232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464252-CDAC-84F4-4809-DDB7050EE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035" y="2767182"/>
            <a:ext cx="4349086" cy="13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6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연습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92CB2-0449-BB3D-091F-1B37E271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74" y="0"/>
            <a:ext cx="6144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 삽입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F383EF-8514-4585-CE90-BA7448F7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19333"/>
            <a:ext cx="3406736" cy="2909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0F8DDB-DC6B-3F8A-0854-B790B2B4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958" y="519333"/>
            <a:ext cx="6625042" cy="2746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221C00-8276-3AA0-BBED-52479A31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10" y="3948333"/>
            <a:ext cx="4710367" cy="29096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7C4DB4-B586-388C-1F8C-46E30B3A0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754" y="3948333"/>
            <a:ext cx="3716012" cy="29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 삽입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B2437-19F3-19DF-B6D3-186E236F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537584"/>
            <a:ext cx="5997430" cy="2891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10AB03-2DEF-94D7-4B3C-CC8563AC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80" y="1528546"/>
            <a:ext cx="5405320" cy="1332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B11BA7-1C7A-74CA-C044-C0FD2D1C6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4422643"/>
            <a:ext cx="5844285" cy="13844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8E499C-841E-DC62-51BE-220D24583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127" y="3980083"/>
            <a:ext cx="4382325" cy="23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4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3468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리스트  삽입</a:t>
            </a:r>
            <a:r>
              <a:rPr lang="en-US" altLang="ko-KR" sz="1800" dirty="0"/>
              <a:t>,</a:t>
            </a:r>
            <a:r>
              <a:rPr lang="ko-KR" altLang="en-US" sz="1800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68CE31-0AE7-A853-5304-3BE6E71E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7" y="346841"/>
            <a:ext cx="5100971" cy="43470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2AD5E7-6114-1026-DAD2-B953598A6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56" y="1653773"/>
            <a:ext cx="515374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750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195</TotalTime>
  <Words>40</Words>
  <Application>Microsoft Office PowerPoint</Application>
  <PresentationFormat>와이드스크린</PresentationFormat>
  <Paragraphs>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Franklin Gothic Book</vt:lpstr>
      <vt:lpstr>자르기</vt:lpstr>
      <vt:lpstr>파이썬 8강 과제</vt:lpstr>
      <vt:lpstr>리스트의 정의</vt:lpstr>
      <vt:lpstr>리스트의 표현방식</vt:lpstr>
      <vt:lpstr>다중 리스트</vt:lpstr>
      <vt:lpstr>리스트 컴프리헨션</vt:lpstr>
      <vt:lpstr>리스트 연습</vt:lpstr>
      <vt:lpstr>리스트  삽입,삭제</vt:lpstr>
      <vt:lpstr>리스트  삽입,삭제</vt:lpstr>
      <vt:lpstr>리스트  삽입,삭제</vt:lpstr>
      <vt:lpstr>리스트  삽입,삭제</vt:lpstr>
      <vt:lpstr>리스트 검색, 리스트 정렬</vt:lpstr>
      <vt:lpstr>심화학습</vt:lpstr>
      <vt:lpstr>튜플</vt:lpstr>
      <vt:lpstr>튜플의 예시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8강 과제</dc:title>
  <dc:creator>남정현</dc:creator>
  <cp:lastModifiedBy>남 정현</cp:lastModifiedBy>
  <cp:revision>1</cp:revision>
  <dcterms:created xsi:type="dcterms:W3CDTF">2023-04-27T10:55:19Z</dcterms:created>
  <dcterms:modified xsi:type="dcterms:W3CDTF">2023-04-27T15:57:15Z</dcterms:modified>
</cp:coreProperties>
</file>