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73" r:id="rId4"/>
    <p:sldId id="270" r:id="rId5"/>
    <p:sldId id="271" r:id="rId6"/>
    <p:sldId id="272" r:id="rId7"/>
    <p:sldId id="274" r:id="rId8"/>
    <p:sldId id="257" r:id="rId9"/>
    <p:sldId id="258" r:id="rId10"/>
    <p:sldId id="259" r:id="rId11"/>
    <p:sldId id="261" r:id="rId12"/>
    <p:sldId id="260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15128" y="2743200"/>
            <a:ext cx="8361229" cy="1143480"/>
          </a:xfrm>
        </p:spPr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강 과제</a:t>
            </a:r>
          </a:p>
        </p:txBody>
      </p:sp>
    </p:spTree>
    <p:extLst>
      <p:ext uri="{BB962C8B-B14F-4D97-AF65-F5344CB8AC3E}">
        <p14:creationId xmlns:p14="http://schemas.microsoft.com/office/powerpoint/2010/main" val="3916524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4" y="0"/>
            <a:ext cx="9601200" cy="300789"/>
          </a:xfrm>
        </p:spPr>
        <p:txBody>
          <a:bodyPr>
            <a:normAutofit fontScale="90000"/>
          </a:bodyPr>
          <a:lstStyle/>
          <a:p>
            <a:r>
              <a:rPr lang="en-US" altLang="ko-KR" sz="1800" dirty="0" err="1"/>
              <a:t>Jupyter</a:t>
            </a:r>
            <a:r>
              <a:rPr lang="en-US" altLang="ko-KR" sz="1800" dirty="0"/>
              <a:t> Notebook</a:t>
            </a:r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4" y="300789"/>
            <a:ext cx="11317705" cy="639336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521116" y="3376863"/>
            <a:ext cx="1187116" cy="3368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7331242" y="3713747"/>
            <a:ext cx="256674" cy="513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07179" y="4267200"/>
            <a:ext cx="882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011957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42" y="421105"/>
            <a:ext cx="11472058" cy="6436895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705852" y="0"/>
            <a:ext cx="9601200" cy="300789"/>
          </a:xfrm>
        </p:spPr>
        <p:txBody>
          <a:bodyPr>
            <a:normAutofit fontScale="90000"/>
          </a:bodyPr>
          <a:lstStyle/>
          <a:p>
            <a:r>
              <a:rPr lang="en-US" altLang="ko-KR" sz="1800" dirty="0" err="1"/>
              <a:t>Jupyter</a:t>
            </a:r>
            <a:r>
              <a:rPr lang="en-US" altLang="ko-KR" sz="1800" dirty="0"/>
              <a:t> Notebook</a:t>
            </a:r>
            <a:endParaRPr lang="ko-KR" altLang="en-US" sz="1800" dirty="0"/>
          </a:p>
        </p:txBody>
      </p:sp>
      <p:sp>
        <p:nvSpPr>
          <p:cNvPr id="6" name="직사각형 5"/>
          <p:cNvSpPr/>
          <p:nvPr/>
        </p:nvSpPr>
        <p:spPr>
          <a:xfrm>
            <a:off x="5506452" y="3400926"/>
            <a:ext cx="1632285" cy="22057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7138737" y="3023937"/>
            <a:ext cx="2109537" cy="376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248274" y="2779113"/>
            <a:ext cx="66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980650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705852" y="0"/>
            <a:ext cx="9601200" cy="300789"/>
          </a:xfrm>
        </p:spPr>
        <p:txBody>
          <a:bodyPr>
            <a:normAutofit fontScale="90000"/>
          </a:bodyPr>
          <a:lstStyle/>
          <a:p>
            <a:r>
              <a:rPr lang="en-US" altLang="ko-KR" sz="1800" dirty="0" err="1"/>
              <a:t>Jupyter</a:t>
            </a:r>
            <a:r>
              <a:rPr lang="en-US" altLang="ko-KR" sz="1800" dirty="0"/>
              <a:t> Notebook</a:t>
            </a:r>
            <a:endParaRPr lang="ko-KR" altLang="en-US" sz="18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368" y="300789"/>
            <a:ext cx="7549097" cy="649905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566737" y="553453"/>
            <a:ext cx="240631" cy="216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566737" y="737937"/>
            <a:ext cx="2117558" cy="216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660232" y="890337"/>
            <a:ext cx="882315" cy="2486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 flipH="1" flipV="1">
            <a:off x="2021305" y="601578"/>
            <a:ext cx="545432" cy="80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52337" y="392668"/>
            <a:ext cx="368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20" name="직선 연결선 19"/>
          <p:cNvCxnSpPr>
            <a:stCxn id="12" idx="1"/>
          </p:cNvCxnSpPr>
          <p:nvPr/>
        </p:nvCxnSpPr>
        <p:spPr>
          <a:xfrm flipH="1">
            <a:off x="2021305" y="846221"/>
            <a:ext cx="545432" cy="397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3" idx="3"/>
          </p:cNvCxnSpPr>
          <p:nvPr/>
        </p:nvCxnSpPr>
        <p:spPr>
          <a:xfrm flipV="1">
            <a:off x="5542547" y="729914"/>
            <a:ext cx="850232" cy="284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40568" y="1058597"/>
            <a:ext cx="27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392779" y="46084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154653" y="2534653"/>
            <a:ext cx="1957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순서대로 클릭</a:t>
            </a:r>
          </a:p>
        </p:txBody>
      </p:sp>
    </p:spTree>
    <p:extLst>
      <p:ext uri="{BB962C8B-B14F-4D97-AF65-F5344CB8AC3E}">
        <p14:creationId xmlns:p14="http://schemas.microsoft.com/office/powerpoint/2010/main" val="3281796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705852" y="0"/>
            <a:ext cx="9601200" cy="300789"/>
          </a:xfrm>
        </p:spPr>
        <p:txBody>
          <a:bodyPr>
            <a:normAutofit fontScale="90000"/>
          </a:bodyPr>
          <a:lstStyle/>
          <a:p>
            <a:r>
              <a:rPr lang="en-US" altLang="ko-KR" sz="1800" dirty="0" err="1"/>
              <a:t>Jupyter</a:t>
            </a:r>
            <a:r>
              <a:rPr lang="en-US" altLang="ko-KR" sz="1800" dirty="0"/>
              <a:t> Notebook</a:t>
            </a:r>
            <a:endParaRPr lang="ko-KR" altLang="en-US" sz="1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736" y="300789"/>
            <a:ext cx="10858751" cy="64137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849979" y="5317958"/>
            <a:ext cx="729916" cy="4010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stCxn id="3" idx="3"/>
          </p:cNvCxnSpPr>
          <p:nvPr/>
        </p:nvCxnSpPr>
        <p:spPr>
          <a:xfrm flipV="1">
            <a:off x="7579895" y="5149516"/>
            <a:ext cx="1203158" cy="368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15138" y="4924926"/>
            <a:ext cx="697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064692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705852" y="0"/>
            <a:ext cx="9601200" cy="300789"/>
          </a:xfrm>
        </p:spPr>
        <p:txBody>
          <a:bodyPr>
            <a:normAutofit fontScale="90000"/>
          </a:bodyPr>
          <a:lstStyle/>
          <a:p>
            <a:r>
              <a:rPr lang="en-US" altLang="ko-KR" sz="1800" dirty="0" err="1"/>
              <a:t>Jupyter</a:t>
            </a:r>
            <a:r>
              <a:rPr lang="en-US" altLang="ko-KR" sz="1800" dirty="0"/>
              <a:t> Notebook</a:t>
            </a:r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598" y="366285"/>
            <a:ext cx="9154803" cy="61254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06452" y="3761873"/>
            <a:ext cx="117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화면 등장</a:t>
            </a:r>
          </a:p>
        </p:txBody>
      </p:sp>
    </p:spTree>
    <p:extLst>
      <p:ext uri="{BB962C8B-B14F-4D97-AF65-F5344CB8AC3E}">
        <p14:creationId xmlns:p14="http://schemas.microsoft.com/office/powerpoint/2010/main" val="1622000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705852" y="0"/>
            <a:ext cx="9601200" cy="300789"/>
          </a:xfrm>
        </p:spPr>
        <p:txBody>
          <a:bodyPr>
            <a:normAutofit fontScale="90000"/>
          </a:bodyPr>
          <a:lstStyle/>
          <a:p>
            <a:r>
              <a:rPr lang="ko-KR" altLang="en-US" sz="1800" dirty="0"/>
              <a:t>대화식 모드 및 스크립트 모드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520" y="990259"/>
            <a:ext cx="9030960" cy="487748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74" y="2174101"/>
            <a:ext cx="1702796" cy="222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681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705852" y="0"/>
            <a:ext cx="9601200" cy="300789"/>
          </a:xfrm>
        </p:spPr>
        <p:txBody>
          <a:bodyPr>
            <a:normAutofit fontScale="90000"/>
          </a:bodyPr>
          <a:lstStyle/>
          <a:p>
            <a:r>
              <a:rPr lang="ko-KR" altLang="en-US" sz="1800" dirty="0"/>
              <a:t>계산기 수준의 연습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4A2A3B2-038F-3575-8610-73CD6C85B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659" y="2006202"/>
            <a:ext cx="4182682" cy="284559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E832548-EF8B-72E2-7CD9-A4B9DE4D2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152" y="356759"/>
            <a:ext cx="7487695" cy="614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560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705852" y="0"/>
            <a:ext cx="9601200" cy="300789"/>
          </a:xfrm>
        </p:spPr>
        <p:txBody>
          <a:bodyPr>
            <a:normAutofit fontScale="90000"/>
          </a:bodyPr>
          <a:lstStyle/>
          <a:p>
            <a:r>
              <a:rPr lang="ko-KR" altLang="en-US" sz="1800" dirty="0"/>
              <a:t>처음 프로그램 작성</a:t>
            </a:r>
            <a:r>
              <a:rPr lang="en-US" altLang="ko-KR" sz="1800" dirty="0"/>
              <a:t>(</a:t>
            </a:r>
            <a:r>
              <a:rPr lang="ko-KR" altLang="en-US" sz="1800" dirty="0"/>
              <a:t>구구단 </a:t>
            </a:r>
            <a:r>
              <a:rPr lang="en-US" altLang="ko-KR" sz="1800" dirty="0"/>
              <a:t>2</a:t>
            </a:r>
            <a:r>
              <a:rPr lang="ko-KR" altLang="en-US" sz="1800" dirty="0"/>
              <a:t>단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4661EC3-8A3C-44D4-0032-FE7AEE2CF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340" y="2040414"/>
            <a:ext cx="5567320" cy="277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88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705852" y="0"/>
            <a:ext cx="9601200" cy="300789"/>
          </a:xfrm>
        </p:spPr>
        <p:txBody>
          <a:bodyPr>
            <a:normAutofit fontScale="90000"/>
          </a:bodyPr>
          <a:lstStyle/>
          <a:p>
            <a:r>
              <a:rPr lang="ko-KR" altLang="en-US" sz="1800" dirty="0"/>
              <a:t>한번 더 프로그램 작성</a:t>
            </a:r>
            <a:r>
              <a:rPr lang="en-US" altLang="ko-KR" sz="1800" dirty="0"/>
              <a:t>(</a:t>
            </a:r>
            <a:r>
              <a:rPr lang="ko-KR" altLang="en-US" sz="1800" dirty="0"/>
              <a:t>별 찍기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6316B9-8DD1-9467-B2B5-B82073DBB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682" y="2181654"/>
            <a:ext cx="6328636" cy="249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370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705852" y="0"/>
            <a:ext cx="9601200" cy="300789"/>
          </a:xfrm>
        </p:spPr>
        <p:txBody>
          <a:bodyPr>
            <a:normAutofit fontScale="90000"/>
          </a:bodyPr>
          <a:lstStyle/>
          <a:p>
            <a:r>
              <a:rPr lang="ko-KR" altLang="en-US" sz="1800" dirty="0"/>
              <a:t>정리하기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352" y="0"/>
            <a:ext cx="5310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19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705852" y="0"/>
            <a:ext cx="9601200" cy="300789"/>
          </a:xfrm>
        </p:spPr>
        <p:txBody>
          <a:bodyPr>
            <a:normAutofit fontScale="90000"/>
          </a:bodyPr>
          <a:lstStyle/>
          <a:p>
            <a:r>
              <a:rPr lang="ko-KR" altLang="en-US" sz="1800" dirty="0"/>
              <a:t>파이썬 다운로드</a:t>
            </a:r>
            <a:r>
              <a:rPr lang="en-US" altLang="ko-KR" sz="1800" dirty="0"/>
              <a:t>,</a:t>
            </a:r>
            <a:r>
              <a:rPr lang="ko-KR" altLang="en-US" sz="1800" dirty="0"/>
              <a:t> 설치 </a:t>
            </a:r>
            <a:r>
              <a:rPr lang="en-US" altLang="ko-KR" sz="1800" dirty="0"/>
              <a:t>&amp; </a:t>
            </a:r>
            <a:r>
              <a:rPr lang="ko-KR" altLang="en-US" sz="1800" dirty="0"/>
              <a:t>실행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832548-EF8B-72E2-7CD9-A4B9DE4D2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152" y="356759"/>
            <a:ext cx="7487695" cy="614448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CCE497C-C8C0-DD10-46D3-BFDC41284626}"/>
              </a:ext>
            </a:extLst>
          </p:cNvPr>
          <p:cNvSpPr/>
          <p:nvPr/>
        </p:nvSpPr>
        <p:spPr>
          <a:xfrm>
            <a:off x="2352152" y="1615858"/>
            <a:ext cx="3297086" cy="676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8494FF-C447-540B-5F50-A6D9026BEF51}"/>
              </a:ext>
            </a:extLst>
          </p:cNvPr>
          <p:cNvSpPr txBox="1"/>
          <p:nvPr/>
        </p:nvSpPr>
        <p:spPr>
          <a:xfrm>
            <a:off x="705852" y="1758946"/>
            <a:ext cx="1766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Microsoft store </a:t>
            </a:r>
            <a:r>
              <a:rPr lang="ko-KR" altLang="en-US" dirty="0"/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205452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705852" y="0"/>
            <a:ext cx="9601200" cy="300789"/>
          </a:xfrm>
        </p:spPr>
        <p:txBody>
          <a:bodyPr>
            <a:normAutofit fontScale="90000"/>
          </a:bodyPr>
          <a:lstStyle/>
          <a:p>
            <a:r>
              <a:rPr lang="ko-KR" altLang="en-US" sz="1800" dirty="0"/>
              <a:t>파이썬 다운로드</a:t>
            </a:r>
            <a:r>
              <a:rPr lang="en-US" altLang="ko-KR" sz="1800" dirty="0"/>
              <a:t>,</a:t>
            </a:r>
            <a:r>
              <a:rPr lang="ko-KR" altLang="en-US" sz="1800" dirty="0"/>
              <a:t> 설치 </a:t>
            </a:r>
            <a:r>
              <a:rPr lang="en-US" altLang="ko-KR" sz="1800" dirty="0"/>
              <a:t>&amp; </a:t>
            </a:r>
            <a:r>
              <a:rPr lang="ko-KR" altLang="en-US" sz="1800" dirty="0"/>
              <a:t>실행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5EF605-ECFA-617D-BF9C-A28BF750E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014" y="391836"/>
            <a:ext cx="8123119" cy="646616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8A8D1C1-B648-9591-07A5-2A2C46EE413C}"/>
              </a:ext>
            </a:extLst>
          </p:cNvPr>
          <p:cNvSpPr/>
          <p:nvPr/>
        </p:nvSpPr>
        <p:spPr>
          <a:xfrm>
            <a:off x="3707704" y="391836"/>
            <a:ext cx="588723" cy="3007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402FB46-63DE-3AF7-D280-89B172D240F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296427" y="542231"/>
            <a:ext cx="923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78BE036-2041-52D0-6DAD-25E72FF76A39}"/>
              </a:ext>
            </a:extLst>
          </p:cNvPr>
          <p:cNvSpPr txBox="1"/>
          <p:nvPr/>
        </p:nvSpPr>
        <p:spPr>
          <a:xfrm>
            <a:off x="5220216" y="340153"/>
            <a:ext cx="1402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Python</a:t>
            </a:r>
            <a:r>
              <a:rPr lang="ko-KR" altLang="en-US" dirty="0"/>
              <a:t> 검색</a:t>
            </a:r>
          </a:p>
        </p:txBody>
      </p:sp>
    </p:spTree>
    <p:extLst>
      <p:ext uri="{BB962C8B-B14F-4D97-AF65-F5344CB8AC3E}">
        <p14:creationId xmlns:p14="http://schemas.microsoft.com/office/powerpoint/2010/main" val="1890869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705852" y="0"/>
            <a:ext cx="9601200" cy="300789"/>
          </a:xfrm>
        </p:spPr>
        <p:txBody>
          <a:bodyPr>
            <a:normAutofit fontScale="90000"/>
          </a:bodyPr>
          <a:lstStyle/>
          <a:p>
            <a:r>
              <a:rPr lang="ko-KR" altLang="en-US" sz="1800" dirty="0"/>
              <a:t>파이썬 다운로드</a:t>
            </a:r>
            <a:r>
              <a:rPr lang="en-US" altLang="ko-KR" sz="1800" dirty="0"/>
              <a:t>,</a:t>
            </a:r>
            <a:r>
              <a:rPr lang="ko-KR" altLang="en-US" sz="1800" dirty="0"/>
              <a:t> 설치 </a:t>
            </a:r>
            <a:r>
              <a:rPr lang="en-US" altLang="ko-KR" sz="1800" dirty="0"/>
              <a:t>&amp; </a:t>
            </a:r>
            <a:r>
              <a:rPr lang="ko-KR" altLang="en-US" sz="1800" dirty="0"/>
              <a:t>실행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D97FED2-F7FE-4315-3266-5A3A08BDA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373" y="440752"/>
            <a:ext cx="8572000" cy="641724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798D9E1-6995-085B-FFA1-35E2C6797E7B}"/>
              </a:ext>
            </a:extLst>
          </p:cNvPr>
          <p:cNvSpPr/>
          <p:nvPr/>
        </p:nvSpPr>
        <p:spPr>
          <a:xfrm>
            <a:off x="2467627" y="1753644"/>
            <a:ext cx="2630466" cy="2642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141F3C-03CA-03EA-4B20-99D181E47411}"/>
              </a:ext>
            </a:extLst>
          </p:cNvPr>
          <p:cNvSpPr txBox="1"/>
          <p:nvPr/>
        </p:nvSpPr>
        <p:spPr>
          <a:xfrm>
            <a:off x="1039660" y="2890474"/>
            <a:ext cx="1064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059619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705852" y="0"/>
            <a:ext cx="9601200" cy="300789"/>
          </a:xfrm>
        </p:spPr>
        <p:txBody>
          <a:bodyPr>
            <a:normAutofit fontScale="90000"/>
          </a:bodyPr>
          <a:lstStyle/>
          <a:p>
            <a:r>
              <a:rPr lang="ko-KR" altLang="en-US" sz="1800" dirty="0"/>
              <a:t>파이썬 다운로드</a:t>
            </a:r>
            <a:r>
              <a:rPr lang="en-US" altLang="ko-KR" sz="1800" dirty="0"/>
              <a:t>,</a:t>
            </a:r>
            <a:r>
              <a:rPr lang="ko-KR" altLang="en-US" sz="1800" dirty="0"/>
              <a:t> 설치 </a:t>
            </a:r>
            <a:r>
              <a:rPr lang="en-US" altLang="ko-KR" sz="1800" dirty="0"/>
              <a:t>&amp; </a:t>
            </a:r>
            <a:r>
              <a:rPr lang="ko-KR" altLang="en-US" sz="1800" dirty="0"/>
              <a:t>실행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EA82B2-7A11-BF70-772B-B259AD8DC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465" y="545294"/>
            <a:ext cx="7586383" cy="631270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4AF4E6D-39BC-3FE5-1984-2FF1DA4D42E4}"/>
              </a:ext>
            </a:extLst>
          </p:cNvPr>
          <p:cNvSpPr/>
          <p:nvPr/>
        </p:nvSpPr>
        <p:spPr>
          <a:xfrm>
            <a:off x="2868460" y="2054268"/>
            <a:ext cx="1841326" cy="11899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6952F6-6952-F63A-FFB7-1A8B2D3A4818}"/>
              </a:ext>
            </a:extLst>
          </p:cNvPr>
          <p:cNvSpPr txBox="1"/>
          <p:nvPr/>
        </p:nvSpPr>
        <p:spPr>
          <a:xfrm>
            <a:off x="1377863" y="2505205"/>
            <a:ext cx="111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3246115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705852" y="0"/>
            <a:ext cx="9601200" cy="300789"/>
          </a:xfrm>
        </p:spPr>
        <p:txBody>
          <a:bodyPr>
            <a:normAutofit fontScale="90000"/>
          </a:bodyPr>
          <a:lstStyle/>
          <a:p>
            <a:r>
              <a:rPr lang="ko-KR" altLang="en-US" sz="1800" dirty="0"/>
              <a:t>파이썬 다운로드</a:t>
            </a:r>
            <a:r>
              <a:rPr lang="en-US" altLang="ko-KR" sz="1800" dirty="0"/>
              <a:t>,</a:t>
            </a:r>
            <a:r>
              <a:rPr lang="ko-KR" altLang="en-US" sz="1800" dirty="0"/>
              <a:t> 설치 </a:t>
            </a:r>
            <a:r>
              <a:rPr lang="en-US" altLang="ko-KR" sz="1800" dirty="0"/>
              <a:t>&amp; </a:t>
            </a:r>
            <a:r>
              <a:rPr lang="ko-KR" altLang="en-US" sz="1800" dirty="0"/>
              <a:t>실행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A3421A-E06C-4FF3-F197-FD94334C5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570" y="447624"/>
            <a:ext cx="7125935" cy="622032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07738F0-079E-FD9C-ED39-9306BC35F1C4}"/>
              </a:ext>
            </a:extLst>
          </p:cNvPr>
          <p:cNvSpPr/>
          <p:nvPr/>
        </p:nvSpPr>
        <p:spPr>
          <a:xfrm>
            <a:off x="2680570" y="1653436"/>
            <a:ext cx="3131507" cy="6638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2CB6CC-E5BF-7F9A-4793-CB0F71BBEA15}"/>
              </a:ext>
            </a:extLst>
          </p:cNvPr>
          <p:cNvSpPr txBox="1"/>
          <p:nvPr/>
        </p:nvSpPr>
        <p:spPr>
          <a:xfrm>
            <a:off x="1402915" y="1778696"/>
            <a:ext cx="127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클릭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B1E4CE-5D86-2E87-6816-794B76C08B8D}"/>
              </a:ext>
            </a:extLst>
          </p:cNvPr>
          <p:cNvSpPr/>
          <p:nvPr/>
        </p:nvSpPr>
        <p:spPr>
          <a:xfrm>
            <a:off x="2680570" y="6300592"/>
            <a:ext cx="1152394" cy="367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A9BF3B-0102-5855-A13F-17CB0E9C01F8}"/>
              </a:ext>
            </a:extLst>
          </p:cNvPr>
          <p:cNvSpPr txBox="1"/>
          <p:nvPr/>
        </p:nvSpPr>
        <p:spPr>
          <a:xfrm>
            <a:off x="914400" y="6300592"/>
            <a:ext cx="165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Python </a:t>
            </a:r>
            <a:r>
              <a:rPr lang="ko-KR" altLang="en-US" dirty="0"/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489359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705852" y="0"/>
            <a:ext cx="9601200" cy="300789"/>
          </a:xfrm>
        </p:spPr>
        <p:txBody>
          <a:bodyPr>
            <a:normAutofit fontScale="90000"/>
          </a:bodyPr>
          <a:lstStyle/>
          <a:p>
            <a:r>
              <a:rPr lang="ko-KR" altLang="en-US" sz="1800" dirty="0"/>
              <a:t>파이썬 다운로드</a:t>
            </a:r>
            <a:r>
              <a:rPr lang="en-US" altLang="ko-KR" sz="1800" dirty="0"/>
              <a:t>,</a:t>
            </a:r>
            <a:r>
              <a:rPr lang="ko-KR" altLang="en-US" sz="1800" dirty="0"/>
              <a:t> 설치 </a:t>
            </a:r>
            <a:r>
              <a:rPr lang="en-US" altLang="ko-KR" sz="1800" dirty="0"/>
              <a:t>&amp; </a:t>
            </a:r>
            <a:r>
              <a:rPr lang="ko-KR" altLang="en-US" sz="1800" dirty="0"/>
              <a:t>실행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792D5A-944A-D015-7D39-F1055A325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35" y="980733"/>
            <a:ext cx="9345329" cy="48965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CAC470-FF90-A13D-58C6-593772D2A04D}"/>
              </a:ext>
            </a:extLst>
          </p:cNvPr>
          <p:cNvSpPr txBox="1"/>
          <p:nvPr/>
        </p:nvSpPr>
        <p:spPr>
          <a:xfrm>
            <a:off x="5060515" y="6118799"/>
            <a:ext cx="4334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프롬프트 창 실행</a:t>
            </a:r>
          </a:p>
        </p:txBody>
      </p:sp>
    </p:spTree>
    <p:extLst>
      <p:ext uri="{BB962C8B-B14F-4D97-AF65-F5344CB8AC3E}">
        <p14:creationId xmlns:p14="http://schemas.microsoft.com/office/powerpoint/2010/main" val="3373799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4" y="0"/>
            <a:ext cx="9601200" cy="300789"/>
          </a:xfrm>
        </p:spPr>
        <p:txBody>
          <a:bodyPr>
            <a:normAutofit fontScale="90000"/>
          </a:bodyPr>
          <a:lstStyle/>
          <a:p>
            <a:r>
              <a:rPr lang="en-US" altLang="ko-KR" sz="1800" dirty="0" err="1"/>
              <a:t>Jupyter</a:t>
            </a:r>
            <a:r>
              <a:rPr lang="en-US" altLang="ko-KR" sz="1800" dirty="0"/>
              <a:t> Notebook</a:t>
            </a:r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4" y="397042"/>
            <a:ext cx="10533220" cy="63583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04021" y="1058779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구글에</a:t>
            </a:r>
            <a:r>
              <a:rPr lang="ko-KR" altLang="en-US" dirty="0"/>
              <a:t> </a:t>
            </a:r>
            <a:r>
              <a:rPr lang="en-US" altLang="ko-KR" dirty="0" err="1"/>
              <a:t>Jupyter</a:t>
            </a:r>
            <a:r>
              <a:rPr lang="en-US" altLang="ko-KR" dirty="0"/>
              <a:t> Notebook </a:t>
            </a:r>
            <a:r>
              <a:rPr lang="ko-KR" altLang="en-US" dirty="0"/>
              <a:t>검색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909011" y="1138989"/>
            <a:ext cx="786063" cy="1764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336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4" y="0"/>
            <a:ext cx="9601200" cy="300789"/>
          </a:xfrm>
        </p:spPr>
        <p:txBody>
          <a:bodyPr>
            <a:normAutofit fontScale="90000"/>
          </a:bodyPr>
          <a:lstStyle/>
          <a:p>
            <a:r>
              <a:rPr lang="en-US" altLang="ko-KR" sz="1800" dirty="0" err="1"/>
              <a:t>Jupyter</a:t>
            </a:r>
            <a:r>
              <a:rPr lang="en-US" altLang="ko-KR" sz="1800" dirty="0"/>
              <a:t> Notebook</a:t>
            </a:r>
            <a:endParaRPr lang="ko-KR" altLang="en-US" sz="1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4" y="397042"/>
            <a:ext cx="10533220" cy="635833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892968" y="2149642"/>
            <a:ext cx="1050758" cy="2406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stCxn id="3" idx="3"/>
          </p:cNvCxnSpPr>
          <p:nvPr/>
        </p:nvCxnSpPr>
        <p:spPr>
          <a:xfrm flipV="1">
            <a:off x="2943726" y="2061411"/>
            <a:ext cx="521369" cy="208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73116" y="1876745"/>
            <a:ext cx="649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83645088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851</TotalTime>
  <Words>111</Words>
  <Application>Microsoft Office PowerPoint</Application>
  <PresentationFormat>와이드스크린</PresentationFormat>
  <Paragraphs>36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1" baseType="lpstr">
      <vt:lpstr>Franklin Gothic Book</vt:lpstr>
      <vt:lpstr>Crop</vt:lpstr>
      <vt:lpstr>파이썬 1강 과제</vt:lpstr>
      <vt:lpstr>파이썬 다운로드, 설치 &amp; 실행</vt:lpstr>
      <vt:lpstr>파이썬 다운로드, 설치 &amp; 실행</vt:lpstr>
      <vt:lpstr>파이썬 다운로드, 설치 &amp; 실행</vt:lpstr>
      <vt:lpstr>파이썬 다운로드, 설치 &amp; 실행</vt:lpstr>
      <vt:lpstr>파이썬 다운로드, 설치 &amp; 실행</vt:lpstr>
      <vt:lpstr>파이썬 다운로드, 설치 &amp; 실행</vt:lpstr>
      <vt:lpstr>Jupyter Notebook</vt:lpstr>
      <vt:lpstr>Jupyter Notebook</vt:lpstr>
      <vt:lpstr>Jupyter Notebook</vt:lpstr>
      <vt:lpstr>Jupyter Notebook</vt:lpstr>
      <vt:lpstr>Jupyter Notebook</vt:lpstr>
      <vt:lpstr>Jupyter Notebook</vt:lpstr>
      <vt:lpstr>Jupyter Notebook</vt:lpstr>
      <vt:lpstr>대화식 모드 및 스크립트 모드</vt:lpstr>
      <vt:lpstr>계산기 수준의 연습</vt:lpstr>
      <vt:lpstr>처음 프로그램 작성(구구단 2단)</vt:lpstr>
      <vt:lpstr>한번 더 프로그램 작성(별 찍기)</vt:lpstr>
      <vt:lpstr>정리하기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1강 과제</dc:title>
  <dc:creator>Bino</dc:creator>
  <cp:lastModifiedBy>남정현</cp:lastModifiedBy>
  <cp:revision>21</cp:revision>
  <dcterms:created xsi:type="dcterms:W3CDTF">2023-04-19T11:27:17Z</dcterms:created>
  <dcterms:modified xsi:type="dcterms:W3CDTF">2023-05-02T11:35:45Z</dcterms:modified>
</cp:coreProperties>
</file>