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97C46-B248-67A1-6EB0-9ACD9C20A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20322"/>
            <a:ext cx="8361229" cy="1017356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7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7349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함수의 정의</a:t>
            </a:r>
          </a:p>
        </p:txBody>
      </p:sp>
    </p:spTree>
    <p:extLst>
      <p:ext uri="{BB962C8B-B14F-4D97-AF65-F5344CB8AC3E}">
        <p14:creationId xmlns:p14="http://schemas.microsoft.com/office/powerpoint/2010/main" val="268543310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Franklin Gothic Book</vt:lpstr>
      <vt:lpstr>자르기</vt:lpstr>
      <vt:lpstr>파이썬 7강 과제</vt:lpstr>
      <vt:lpstr>함수의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7강 과제</dc:title>
  <dc:creator>남정현</dc:creator>
  <cp:lastModifiedBy>남정현</cp:lastModifiedBy>
  <cp:revision>2</cp:revision>
  <dcterms:created xsi:type="dcterms:W3CDTF">2023-04-27T02:08:04Z</dcterms:created>
  <dcterms:modified xsi:type="dcterms:W3CDTF">2023-04-27T02:09:05Z</dcterms:modified>
</cp:coreProperties>
</file>