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2A9E8-1FA4-4758-BAA5-4E2E8C23D6F9}" v="9" dt="2023-05-01T08:08:20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>
        <p:scale>
          <a:sx n="50" d="100"/>
          <a:sy n="50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62A2A9E8-1FA4-4758-BAA5-4E2E8C23D6F9}"/>
    <pc:docChg chg="undo custSel addSld delSld modSld">
      <pc:chgData name="남 정현" userId="42c87c46deb7f138" providerId="LiveId" clId="{62A2A9E8-1FA4-4758-BAA5-4E2E8C23D6F9}" dt="2023-05-01T10:21:03.702" v="358" actId="22"/>
      <pc:docMkLst>
        <pc:docMk/>
      </pc:docMkLst>
      <pc:sldChg chg="addSp modSp mod">
        <pc:chgData name="남 정현" userId="42c87c46deb7f138" providerId="LiveId" clId="{62A2A9E8-1FA4-4758-BAA5-4E2E8C23D6F9}" dt="2023-05-01T08:29:08.579" v="65" actId="20577"/>
        <pc:sldMkLst>
          <pc:docMk/>
          <pc:sldMk cId="1790414804" sldId="276"/>
        </pc:sldMkLst>
        <pc:spChg chg="mod">
          <ac:chgData name="남 정현" userId="42c87c46deb7f138" providerId="LiveId" clId="{62A2A9E8-1FA4-4758-BAA5-4E2E8C23D6F9}" dt="2023-05-01T08:29:08.579" v="65" actId="20577"/>
          <ac:spMkLst>
            <pc:docMk/>
            <pc:sldMk cId="1790414804" sldId="276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8:15:52.242" v="40" actId="1076"/>
          <ac:picMkLst>
            <pc:docMk/>
            <pc:sldMk cId="1790414804" sldId="276"/>
            <ac:picMk id="5" creationId="{5841E777-8C83-FFEB-2A08-16A189C85E0B}"/>
          </ac:picMkLst>
        </pc:picChg>
        <pc:picChg chg="add mod">
          <ac:chgData name="남 정현" userId="42c87c46deb7f138" providerId="LiveId" clId="{62A2A9E8-1FA4-4758-BAA5-4E2E8C23D6F9}" dt="2023-05-01T08:20:25.912" v="42" actId="1076"/>
          <ac:picMkLst>
            <pc:docMk/>
            <pc:sldMk cId="1790414804" sldId="276"/>
            <ac:picMk id="7" creationId="{904BC746-1388-0D41-2816-563FD2A12F16}"/>
          </ac:picMkLst>
        </pc:picChg>
        <pc:picChg chg="add mod">
          <ac:chgData name="남 정현" userId="42c87c46deb7f138" providerId="LiveId" clId="{62A2A9E8-1FA4-4758-BAA5-4E2E8C23D6F9}" dt="2023-05-01T08:28:31.662" v="44" actId="1076"/>
          <ac:picMkLst>
            <pc:docMk/>
            <pc:sldMk cId="1790414804" sldId="276"/>
            <ac:picMk id="9" creationId="{8A00896E-6C9E-4C19-2DB8-A085C73F4741}"/>
          </ac:picMkLst>
        </pc:picChg>
      </pc:sldChg>
      <pc:sldChg chg="addSp modSp add mod">
        <pc:chgData name="남 정현" userId="42c87c46deb7f138" providerId="LiveId" clId="{62A2A9E8-1FA4-4758-BAA5-4E2E8C23D6F9}" dt="2023-05-01T08:33:46.499" v="78" actId="1076"/>
        <pc:sldMkLst>
          <pc:docMk/>
          <pc:sldMk cId="1047204419" sldId="277"/>
        </pc:sldMkLst>
        <pc:spChg chg="mod">
          <ac:chgData name="남 정현" userId="42c87c46deb7f138" providerId="LiveId" clId="{62A2A9E8-1FA4-4758-BAA5-4E2E8C23D6F9}" dt="2023-05-01T08:31:03.284" v="73" actId="20577"/>
          <ac:spMkLst>
            <pc:docMk/>
            <pc:sldMk cId="1047204419" sldId="277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8:32:23.382" v="75" actId="1076"/>
          <ac:picMkLst>
            <pc:docMk/>
            <pc:sldMk cId="1047204419" sldId="277"/>
            <ac:picMk id="4" creationId="{C9BEBD66-1484-E7BE-616E-CFE04EB33818}"/>
          </ac:picMkLst>
        </pc:picChg>
        <pc:picChg chg="add mod">
          <ac:chgData name="남 정현" userId="42c87c46deb7f138" providerId="LiveId" clId="{62A2A9E8-1FA4-4758-BAA5-4E2E8C23D6F9}" dt="2023-05-01T08:33:46.499" v="78" actId="1076"/>
          <ac:picMkLst>
            <pc:docMk/>
            <pc:sldMk cId="1047204419" sldId="277"/>
            <ac:picMk id="6" creationId="{CD82E378-4ABA-BAD1-E1E7-486F5A151286}"/>
          </ac:picMkLst>
        </pc:picChg>
      </pc:sldChg>
      <pc:sldChg chg="addSp delSp modSp add mod">
        <pc:chgData name="남 정현" userId="42c87c46deb7f138" providerId="LiveId" clId="{62A2A9E8-1FA4-4758-BAA5-4E2E8C23D6F9}" dt="2023-05-01T09:00:46.654" v="173" actId="1076"/>
        <pc:sldMkLst>
          <pc:docMk/>
          <pc:sldMk cId="3566048270" sldId="278"/>
        </pc:sldMkLst>
        <pc:spChg chg="mod">
          <ac:chgData name="남 정현" userId="42c87c46deb7f138" providerId="LiveId" clId="{62A2A9E8-1FA4-4758-BAA5-4E2E8C23D6F9}" dt="2023-05-01T08:51:25.426" v="122" actId="20577"/>
          <ac:spMkLst>
            <pc:docMk/>
            <pc:sldMk cId="3566048270" sldId="278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8:39:45.400" v="94" actId="1076"/>
          <ac:picMkLst>
            <pc:docMk/>
            <pc:sldMk cId="3566048270" sldId="278"/>
            <ac:picMk id="4" creationId="{74934399-2EE8-912D-168D-4DC6202E5DE3}"/>
          </ac:picMkLst>
        </pc:picChg>
        <pc:picChg chg="add mod">
          <ac:chgData name="남 정현" userId="42c87c46deb7f138" providerId="LiveId" clId="{62A2A9E8-1FA4-4758-BAA5-4E2E8C23D6F9}" dt="2023-05-01T08:43:21.861" v="96" actId="1076"/>
          <ac:picMkLst>
            <pc:docMk/>
            <pc:sldMk cId="3566048270" sldId="278"/>
            <ac:picMk id="6" creationId="{AA44831A-A02D-649C-2ACC-CE95A7926324}"/>
          </ac:picMkLst>
        </pc:picChg>
        <pc:picChg chg="add mod">
          <ac:chgData name="남 정현" userId="42c87c46deb7f138" providerId="LiveId" clId="{62A2A9E8-1FA4-4758-BAA5-4E2E8C23D6F9}" dt="2023-05-01T08:48:18.309" v="99" actId="1076"/>
          <ac:picMkLst>
            <pc:docMk/>
            <pc:sldMk cId="3566048270" sldId="278"/>
            <ac:picMk id="8" creationId="{1A33487C-6EDE-6F10-4743-A9412A242C0D}"/>
          </ac:picMkLst>
        </pc:picChg>
        <pc:picChg chg="add del mod">
          <ac:chgData name="남 정현" userId="42c87c46deb7f138" providerId="LiveId" clId="{62A2A9E8-1FA4-4758-BAA5-4E2E8C23D6F9}" dt="2023-05-01T09:00:26.231" v="170" actId="21"/>
          <ac:picMkLst>
            <pc:docMk/>
            <pc:sldMk cId="3566048270" sldId="278"/>
            <ac:picMk id="10" creationId="{535A7F2B-42C5-B031-C7B1-14FA594FDD1D}"/>
          </ac:picMkLst>
        </pc:picChg>
        <pc:picChg chg="add mod">
          <ac:chgData name="남 정현" userId="42c87c46deb7f138" providerId="LiveId" clId="{62A2A9E8-1FA4-4758-BAA5-4E2E8C23D6F9}" dt="2023-05-01T09:00:46.654" v="173" actId="1076"/>
          <ac:picMkLst>
            <pc:docMk/>
            <pc:sldMk cId="3566048270" sldId="278"/>
            <ac:picMk id="12" creationId="{5354BC7B-3CC3-A32C-ACDB-30893B68985F}"/>
          </ac:picMkLst>
        </pc:picChg>
      </pc:sldChg>
      <pc:sldChg chg="addSp delSp modSp add mod">
        <pc:chgData name="남 정현" userId="42c87c46deb7f138" providerId="LiveId" clId="{62A2A9E8-1FA4-4758-BAA5-4E2E8C23D6F9}" dt="2023-05-01T09:02:12.075" v="174" actId="1076"/>
        <pc:sldMkLst>
          <pc:docMk/>
          <pc:sldMk cId="1073976817" sldId="279"/>
        </pc:sldMkLst>
        <pc:spChg chg="mod">
          <ac:chgData name="남 정현" userId="42c87c46deb7f138" providerId="LiveId" clId="{62A2A9E8-1FA4-4758-BAA5-4E2E8C23D6F9}" dt="2023-05-01T08:55:51.280" v="166" actId="20577"/>
          <ac:spMkLst>
            <pc:docMk/>
            <pc:sldMk cId="1073976817" sldId="279"/>
            <ac:spMk id="2" creationId="{C6D12A3E-5C44-35C0-57FE-2485E32526B5}"/>
          </ac:spMkLst>
        </pc:spChg>
        <pc:picChg chg="add del mod">
          <ac:chgData name="남 정현" userId="42c87c46deb7f138" providerId="LiveId" clId="{62A2A9E8-1FA4-4758-BAA5-4E2E8C23D6F9}" dt="2023-05-01T08:58:58.569" v="168" actId="21"/>
          <ac:picMkLst>
            <pc:docMk/>
            <pc:sldMk cId="1073976817" sldId="279"/>
            <ac:picMk id="4" creationId="{6B1E6BD7-DAEF-909D-1E01-C111DB162706}"/>
          </ac:picMkLst>
        </pc:picChg>
        <pc:picChg chg="add mod">
          <ac:chgData name="남 정현" userId="42c87c46deb7f138" providerId="LiveId" clId="{62A2A9E8-1FA4-4758-BAA5-4E2E8C23D6F9}" dt="2023-05-01T09:02:12.075" v="174" actId="1076"/>
          <ac:picMkLst>
            <pc:docMk/>
            <pc:sldMk cId="1073976817" sldId="279"/>
            <ac:picMk id="6" creationId="{3B945E15-EA70-4646-A467-7DBC65433991}"/>
          </ac:picMkLst>
        </pc:picChg>
      </pc:sldChg>
      <pc:sldChg chg="addSp modSp add mod">
        <pc:chgData name="남 정현" userId="42c87c46deb7f138" providerId="LiveId" clId="{62A2A9E8-1FA4-4758-BAA5-4E2E8C23D6F9}" dt="2023-05-01T09:14:47.818" v="196" actId="1076"/>
        <pc:sldMkLst>
          <pc:docMk/>
          <pc:sldMk cId="4179306063" sldId="280"/>
        </pc:sldMkLst>
        <pc:spChg chg="mod">
          <ac:chgData name="남 정현" userId="42c87c46deb7f138" providerId="LiveId" clId="{62A2A9E8-1FA4-4758-BAA5-4E2E8C23D6F9}" dt="2023-05-01T09:02:20.572" v="193" actId="20577"/>
          <ac:spMkLst>
            <pc:docMk/>
            <pc:sldMk cId="4179306063" sldId="280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9:14:47.818" v="196" actId="1076"/>
          <ac:picMkLst>
            <pc:docMk/>
            <pc:sldMk cId="4179306063" sldId="280"/>
            <ac:picMk id="4" creationId="{2C933F16-5C9B-C24E-6C59-99E54FA5ABCF}"/>
          </ac:picMkLst>
        </pc:picChg>
      </pc:sldChg>
      <pc:sldChg chg="addSp modSp add mod">
        <pc:chgData name="남 정현" userId="42c87c46deb7f138" providerId="LiveId" clId="{62A2A9E8-1FA4-4758-BAA5-4E2E8C23D6F9}" dt="2023-05-01T09:35:14.492" v="220" actId="1076"/>
        <pc:sldMkLst>
          <pc:docMk/>
          <pc:sldMk cId="19500374" sldId="281"/>
        </pc:sldMkLst>
        <pc:spChg chg="mod">
          <ac:chgData name="남 정현" userId="42c87c46deb7f138" providerId="LiveId" clId="{62A2A9E8-1FA4-4758-BAA5-4E2E8C23D6F9}" dt="2023-05-01T09:14:56.902" v="216" actId="20577"/>
          <ac:spMkLst>
            <pc:docMk/>
            <pc:sldMk cId="19500374" sldId="281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9:35:14.492" v="220" actId="1076"/>
          <ac:picMkLst>
            <pc:docMk/>
            <pc:sldMk cId="19500374" sldId="281"/>
            <ac:picMk id="4" creationId="{9F9C9559-44B8-E29F-620A-33908040533F}"/>
          </ac:picMkLst>
        </pc:picChg>
      </pc:sldChg>
      <pc:sldChg chg="addSp delSp modSp add mod">
        <pc:chgData name="남 정현" userId="42c87c46deb7f138" providerId="LiveId" clId="{62A2A9E8-1FA4-4758-BAA5-4E2E8C23D6F9}" dt="2023-05-01T09:42:12.230" v="284" actId="1076"/>
        <pc:sldMkLst>
          <pc:docMk/>
          <pc:sldMk cId="4128187945" sldId="282"/>
        </pc:sldMkLst>
        <pc:spChg chg="mod">
          <ac:chgData name="남 정현" userId="42c87c46deb7f138" providerId="LiveId" clId="{62A2A9E8-1FA4-4758-BAA5-4E2E8C23D6F9}" dt="2023-05-01T09:35:38.696" v="267" actId="20577"/>
          <ac:spMkLst>
            <pc:docMk/>
            <pc:sldMk cId="4128187945" sldId="282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9:35:43.563" v="269" actId="1076"/>
          <ac:picMkLst>
            <pc:docMk/>
            <pc:sldMk cId="4128187945" sldId="282"/>
            <ac:picMk id="4" creationId="{E9CF40D5-8F3C-4FC5-86D7-F04DC86D547E}"/>
          </ac:picMkLst>
        </pc:picChg>
        <pc:picChg chg="add mod">
          <ac:chgData name="남 정현" userId="42c87c46deb7f138" providerId="LiveId" clId="{62A2A9E8-1FA4-4758-BAA5-4E2E8C23D6F9}" dt="2023-05-01T09:39:22.445" v="271" actId="1076"/>
          <ac:picMkLst>
            <pc:docMk/>
            <pc:sldMk cId="4128187945" sldId="282"/>
            <ac:picMk id="6" creationId="{C98E551A-2913-68BD-F358-BCC94EE542A2}"/>
          </ac:picMkLst>
        </pc:picChg>
        <pc:picChg chg="add mod">
          <ac:chgData name="남 정현" userId="42c87c46deb7f138" providerId="LiveId" clId="{62A2A9E8-1FA4-4758-BAA5-4E2E8C23D6F9}" dt="2023-05-01T09:40:26.995" v="273" actId="1076"/>
          <ac:picMkLst>
            <pc:docMk/>
            <pc:sldMk cId="4128187945" sldId="282"/>
            <ac:picMk id="8" creationId="{FF38E448-55D1-FC07-28FA-A5105A13DCB8}"/>
          </ac:picMkLst>
        </pc:picChg>
        <pc:picChg chg="add del">
          <ac:chgData name="남 정현" userId="42c87c46deb7f138" providerId="LiveId" clId="{62A2A9E8-1FA4-4758-BAA5-4E2E8C23D6F9}" dt="2023-05-01T09:41:45.964" v="277" actId="22"/>
          <ac:picMkLst>
            <pc:docMk/>
            <pc:sldMk cId="4128187945" sldId="282"/>
            <ac:picMk id="10" creationId="{C91D9E6F-939B-97D1-E6DC-F00D5D8ED6A0}"/>
          </ac:picMkLst>
        </pc:picChg>
        <pc:picChg chg="add del">
          <ac:chgData name="남 정현" userId="42c87c46deb7f138" providerId="LiveId" clId="{62A2A9E8-1FA4-4758-BAA5-4E2E8C23D6F9}" dt="2023-05-01T09:41:43.891" v="276" actId="22"/>
          <ac:picMkLst>
            <pc:docMk/>
            <pc:sldMk cId="4128187945" sldId="282"/>
            <ac:picMk id="12" creationId="{F0EA06AF-32B0-F8FD-AB90-7D94565BE3B7}"/>
          </ac:picMkLst>
        </pc:picChg>
        <pc:picChg chg="add mod">
          <ac:chgData name="남 정현" userId="42c87c46deb7f138" providerId="LiveId" clId="{62A2A9E8-1FA4-4758-BAA5-4E2E8C23D6F9}" dt="2023-05-01T09:42:12.230" v="284" actId="1076"/>
          <ac:picMkLst>
            <pc:docMk/>
            <pc:sldMk cId="4128187945" sldId="282"/>
            <ac:picMk id="14" creationId="{5238418E-28EA-4991-20DD-422F7BD8037D}"/>
          </ac:picMkLst>
        </pc:picChg>
      </pc:sldChg>
      <pc:sldChg chg="addSp modSp add mod">
        <pc:chgData name="남 정현" userId="42c87c46deb7f138" providerId="LiveId" clId="{62A2A9E8-1FA4-4758-BAA5-4E2E8C23D6F9}" dt="2023-05-01T10:11:58.811" v="356" actId="20577"/>
        <pc:sldMkLst>
          <pc:docMk/>
          <pc:sldMk cId="1844230368" sldId="283"/>
        </pc:sldMkLst>
        <pc:spChg chg="mod">
          <ac:chgData name="남 정현" userId="42c87c46deb7f138" providerId="LiveId" clId="{62A2A9E8-1FA4-4758-BAA5-4E2E8C23D6F9}" dt="2023-05-01T10:11:58.811" v="356" actId="20577"/>
          <ac:spMkLst>
            <pc:docMk/>
            <pc:sldMk cId="1844230368" sldId="283"/>
            <ac:spMk id="2" creationId="{C6D12A3E-5C44-35C0-57FE-2485E32526B5}"/>
          </ac:spMkLst>
        </pc:spChg>
        <pc:picChg chg="add mod">
          <ac:chgData name="남 정현" userId="42c87c46deb7f138" providerId="LiveId" clId="{62A2A9E8-1FA4-4758-BAA5-4E2E8C23D6F9}" dt="2023-05-01T09:45:03.734" v="325" actId="14100"/>
          <ac:picMkLst>
            <pc:docMk/>
            <pc:sldMk cId="1844230368" sldId="283"/>
            <ac:picMk id="4" creationId="{BB23918D-33EB-692E-EE99-124316869F4F}"/>
          </ac:picMkLst>
        </pc:picChg>
        <pc:picChg chg="add mod">
          <ac:chgData name="남 정현" userId="42c87c46deb7f138" providerId="LiveId" clId="{62A2A9E8-1FA4-4758-BAA5-4E2E8C23D6F9}" dt="2023-05-01T10:11:48.116" v="339" actId="1076"/>
          <ac:picMkLst>
            <pc:docMk/>
            <pc:sldMk cId="1844230368" sldId="283"/>
            <ac:picMk id="6" creationId="{D038829C-2E95-2961-35F9-C7B0ECC02461}"/>
          </ac:picMkLst>
        </pc:picChg>
        <pc:picChg chg="add mod">
          <ac:chgData name="남 정현" userId="42c87c46deb7f138" providerId="LiveId" clId="{62A2A9E8-1FA4-4758-BAA5-4E2E8C23D6F9}" dt="2023-05-01T10:11:08.491" v="336" actId="1076"/>
          <ac:picMkLst>
            <pc:docMk/>
            <pc:sldMk cId="1844230368" sldId="283"/>
            <ac:picMk id="8" creationId="{06419338-C4F6-6FB0-D5BF-9A3A43E19148}"/>
          </ac:picMkLst>
        </pc:picChg>
      </pc:sldChg>
      <pc:sldChg chg="add del">
        <pc:chgData name="남 정현" userId="42c87c46deb7f138" providerId="LiveId" clId="{62A2A9E8-1FA4-4758-BAA5-4E2E8C23D6F9}" dt="2023-05-01T10:12:01.141" v="357" actId="2696"/>
        <pc:sldMkLst>
          <pc:docMk/>
          <pc:sldMk cId="1224488053" sldId="284"/>
        </pc:sldMkLst>
      </pc:sldChg>
      <pc:sldChg chg="addSp add mod">
        <pc:chgData name="남 정현" userId="42c87c46deb7f138" providerId="LiveId" clId="{62A2A9E8-1FA4-4758-BAA5-4E2E8C23D6F9}" dt="2023-05-01T10:21:03.702" v="358" actId="22"/>
        <pc:sldMkLst>
          <pc:docMk/>
          <pc:sldMk cId="3197215108" sldId="285"/>
        </pc:sldMkLst>
        <pc:picChg chg="add">
          <ac:chgData name="남 정현" userId="42c87c46deb7f138" providerId="LiveId" clId="{62A2A9E8-1FA4-4758-BAA5-4E2E8C23D6F9}" dt="2023-05-01T10:21:03.702" v="358" actId="22"/>
          <ac:picMkLst>
            <pc:docMk/>
            <pc:sldMk cId="3197215108" sldId="285"/>
            <ac:picMk id="4" creationId="{D3413640-43B7-B394-3D7B-6F91D25C12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CEE9-E5F1-8DAE-9E88-DFE87CFA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800442"/>
            <a:ext cx="8361229" cy="1086238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10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97024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13640-43B7-B394-3D7B-6F91D25C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1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문자열의 성격</a:t>
            </a:r>
            <a:r>
              <a:rPr lang="en-US" altLang="ko-KR" sz="1800" dirty="0"/>
              <a:t>, </a:t>
            </a:r>
            <a:r>
              <a:rPr lang="ko-KR" altLang="en-US" sz="1800" dirty="0"/>
              <a:t>자르기</a:t>
            </a:r>
            <a:r>
              <a:rPr lang="en-US" altLang="ko-KR" sz="1800" dirty="0"/>
              <a:t>, </a:t>
            </a:r>
            <a:r>
              <a:rPr lang="ko-KR" altLang="en-US" sz="1800" dirty="0"/>
              <a:t>찾기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1E777-8C83-FFEB-2A08-16A189C8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521432" cy="21273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BC746-1388-0D41-2816-563FD2A1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71" y="346841"/>
            <a:ext cx="5029458" cy="3200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0896E-6C9E-4C19-2DB8-A085C73F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9" y="4209914"/>
            <a:ext cx="671229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문자열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BEBD66-1484-E7BE-616E-CFE04EB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7201270" cy="3435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82E378-4ABA-BAD1-E1E7-486F5A15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4536208"/>
            <a:ext cx="6731346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문자열 검사</a:t>
            </a:r>
            <a:r>
              <a:rPr lang="en-US" altLang="ko-KR" sz="1800" dirty="0"/>
              <a:t>, </a:t>
            </a:r>
            <a:r>
              <a:rPr lang="ko-KR" altLang="en-US" sz="1800" dirty="0"/>
              <a:t>공백제거</a:t>
            </a:r>
            <a:r>
              <a:rPr lang="en-US" altLang="ko-KR" sz="1800" dirty="0"/>
              <a:t>, split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34399-2EE8-912D-168D-4DC6202E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369025" cy="194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44831A-A02D-649C-2ACC-CE95A792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43" y="505599"/>
            <a:ext cx="3181514" cy="1625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33487C-6EDE-6F10-4743-A9412A242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2898695"/>
            <a:ext cx="3549832" cy="3092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54BC7B-3CC3-A32C-ACDB-30893B689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272" y="3044753"/>
            <a:ext cx="5950256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구분자로 문자열 나누기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45E15-EA70-4646-A467-7DBC6543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07" y="923796"/>
            <a:ext cx="6521785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구분자</a:t>
            </a:r>
            <a:r>
              <a:rPr lang="ko-KR" altLang="en-US" sz="1800" dirty="0"/>
              <a:t> 연습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33F16-5C9B-C24E-6C59-99E54FA5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52" y="1822367"/>
            <a:ext cx="7709296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0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포멧팅</a:t>
            </a:r>
            <a:r>
              <a:rPr lang="ko-KR" altLang="en-US" sz="1800" dirty="0"/>
              <a:t>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C9559-44B8-E29F-620A-33908040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32" y="1161933"/>
            <a:ext cx="7499735" cy="4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포멧팅</a:t>
            </a:r>
            <a:r>
              <a:rPr lang="ko-KR" altLang="en-US" sz="1800" dirty="0"/>
              <a:t> 문자표현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F40D5-8F3C-4FC5-86D7-F04DC86D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607338" cy="3765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8E551A-2913-68BD-F358-BCC94EE5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83" y="346841"/>
            <a:ext cx="4546834" cy="19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8E448-55D1-FC07-28FA-A5105A13D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416" y="2739066"/>
            <a:ext cx="5219968" cy="18288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38418E-28EA-4991-20DD-422F7BD80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716" y="5194283"/>
            <a:ext cx="6327119" cy="9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숫자에 콤마 찍기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환전예제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3918D-33EB-692E-EE99-12431686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0"/>
            <a:ext cx="4847170" cy="1672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38829C-2E95-2961-35F9-C7B0ECC0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38" y="4815617"/>
            <a:ext cx="5359675" cy="18225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419338-C4F6-6FB0-D5BF-9A3A43E1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353" y="346839"/>
            <a:ext cx="6420647" cy="39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036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134</TotalTime>
  <Words>33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자르기</vt:lpstr>
      <vt:lpstr>파이썬 10강 과제</vt:lpstr>
      <vt:lpstr>문자열의 성격, 자르기, 찾기</vt:lpstr>
      <vt:lpstr>문자열 찾기</vt:lpstr>
      <vt:lpstr>문자열 검사, 공백제거, split</vt:lpstr>
      <vt:lpstr>구분자로 문자열 나누기</vt:lpstr>
      <vt:lpstr>구분자 연습</vt:lpstr>
      <vt:lpstr>포멧팅 정의</vt:lpstr>
      <vt:lpstr>포멧팅 문자표현</vt:lpstr>
      <vt:lpstr>숫자에 콤마 찍기, 환전예제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10강 과제</dc:title>
  <dc:creator>남 정현</dc:creator>
  <cp:lastModifiedBy>남 정현</cp:lastModifiedBy>
  <cp:revision>1</cp:revision>
  <dcterms:created xsi:type="dcterms:W3CDTF">2023-05-01T08:06:59Z</dcterms:created>
  <dcterms:modified xsi:type="dcterms:W3CDTF">2023-05-01T10:21:12Z</dcterms:modified>
</cp:coreProperties>
</file>