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112EB-5CE1-47C9-9A39-473377506C3D}" v="6" dt="2023-05-01T13:00:4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27D112EB-5CE1-47C9-9A39-473377506C3D}"/>
    <pc:docChg chg="custSel addSld delSld modSld">
      <pc:chgData name="남 정현" userId="42c87c46deb7f138" providerId="LiveId" clId="{27D112EB-5CE1-47C9-9A39-473377506C3D}" dt="2023-05-01T14:09:07.544" v="432" actId="1076"/>
      <pc:docMkLst>
        <pc:docMk/>
      </pc:docMkLst>
      <pc:sldChg chg="addSp modSp mod">
        <pc:chgData name="남 정현" userId="42c87c46deb7f138" providerId="LiveId" clId="{27D112EB-5CE1-47C9-9A39-473377506C3D}" dt="2023-05-01T11:36:59.263" v="36" actId="1076"/>
        <pc:sldMkLst>
          <pc:docMk/>
          <pc:sldMk cId="3197215108" sldId="285"/>
        </pc:sldMkLst>
        <pc:spChg chg="mod">
          <ac:chgData name="남 정현" userId="42c87c46deb7f138" providerId="LiveId" clId="{27D112EB-5CE1-47C9-9A39-473377506C3D}" dt="2023-05-01T11:31:46.844" v="24" actId="20577"/>
          <ac:spMkLst>
            <pc:docMk/>
            <pc:sldMk cId="3197215108" sldId="285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1:31:37.010" v="1" actId="1076"/>
          <ac:picMkLst>
            <pc:docMk/>
            <pc:sldMk cId="3197215108" sldId="285"/>
            <ac:picMk id="5" creationId="{6A327EAB-812E-AA97-2751-6358DB1B52AB}"/>
          </ac:picMkLst>
        </pc:picChg>
        <pc:picChg chg="add mod">
          <ac:chgData name="남 정현" userId="42c87c46deb7f138" providerId="LiveId" clId="{27D112EB-5CE1-47C9-9A39-473377506C3D}" dt="2023-05-01T11:33:51.150" v="26" actId="1076"/>
          <ac:picMkLst>
            <pc:docMk/>
            <pc:sldMk cId="3197215108" sldId="285"/>
            <ac:picMk id="7" creationId="{1472C533-69E6-B28D-C37D-0E30AD6130A9}"/>
          </ac:picMkLst>
        </pc:picChg>
        <pc:picChg chg="add mod">
          <ac:chgData name="남 정현" userId="42c87c46deb7f138" providerId="LiveId" clId="{27D112EB-5CE1-47C9-9A39-473377506C3D}" dt="2023-05-01T11:35:16.530" v="30" actId="1076"/>
          <ac:picMkLst>
            <pc:docMk/>
            <pc:sldMk cId="3197215108" sldId="285"/>
            <ac:picMk id="9" creationId="{F3F6A84B-2A48-4DF0-E1D5-3118C64DC3B4}"/>
          </ac:picMkLst>
        </pc:picChg>
        <pc:picChg chg="add mod">
          <ac:chgData name="남 정현" userId="42c87c46deb7f138" providerId="LiveId" clId="{27D112EB-5CE1-47C9-9A39-473377506C3D}" dt="2023-05-01T11:36:07.343" v="34" actId="1076"/>
          <ac:picMkLst>
            <pc:docMk/>
            <pc:sldMk cId="3197215108" sldId="285"/>
            <ac:picMk id="11" creationId="{279D61D1-6E9C-4AAC-E4BB-EF48A4589F03}"/>
          </ac:picMkLst>
        </pc:picChg>
        <pc:picChg chg="add mod">
          <ac:chgData name="남 정현" userId="42c87c46deb7f138" providerId="LiveId" clId="{27D112EB-5CE1-47C9-9A39-473377506C3D}" dt="2023-05-01T11:36:59.263" v="36" actId="1076"/>
          <ac:picMkLst>
            <pc:docMk/>
            <pc:sldMk cId="3197215108" sldId="285"/>
            <ac:picMk id="13" creationId="{D49F76D0-1868-DC64-B971-58C36826596B}"/>
          </ac:picMkLst>
        </pc:picChg>
      </pc:sldChg>
      <pc:sldChg chg="addSp modSp mod">
        <pc:chgData name="남 정현" userId="42c87c46deb7f138" providerId="LiveId" clId="{27D112EB-5CE1-47C9-9A39-473377506C3D}" dt="2023-05-01T11:53:06.439" v="114" actId="1076"/>
        <pc:sldMkLst>
          <pc:docMk/>
          <pc:sldMk cId="3034427271" sldId="286"/>
        </pc:sldMkLst>
        <pc:spChg chg="mod">
          <ac:chgData name="남 정현" userId="42c87c46deb7f138" providerId="LiveId" clId="{27D112EB-5CE1-47C9-9A39-473377506C3D}" dt="2023-05-01T11:38:55.212" v="107" actId="20577"/>
          <ac:spMkLst>
            <pc:docMk/>
            <pc:sldMk cId="3034427271" sldId="286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1:53:02.999" v="113" actId="1076"/>
          <ac:picMkLst>
            <pc:docMk/>
            <pc:sldMk cId="3034427271" sldId="286"/>
            <ac:picMk id="4" creationId="{D8B05B46-DA12-2393-AA88-A8BAEC98906D}"/>
          </ac:picMkLst>
        </pc:picChg>
        <pc:picChg chg="add mod">
          <ac:chgData name="남 정현" userId="42c87c46deb7f138" providerId="LiveId" clId="{27D112EB-5CE1-47C9-9A39-473377506C3D}" dt="2023-05-01T11:53:06.439" v="114" actId="1076"/>
          <ac:picMkLst>
            <pc:docMk/>
            <pc:sldMk cId="3034427271" sldId="286"/>
            <ac:picMk id="6" creationId="{2809AE5D-B308-ED70-89E5-29368A41EEBE}"/>
          </ac:picMkLst>
        </pc:picChg>
      </pc:sldChg>
      <pc:sldChg chg="addSp modSp mod">
        <pc:chgData name="남 정현" userId="42c87c46deb7f138" providerId="LiveId" clId="{27D112EB-5CE1-47C9-9A39-473377506C3D}" dt="2023-05-01T12:00:43.896" v="200" actId="20577"/>
        <pc:sldMkLst>
          <pc:docMk/>
          <pc:sldMk cId="3845646297" sldId="287"/>
        </pc:sldMkLst>
        <pc:spChg chg="mod">
          <ac:chgData name="남 정현" userId="42c87c46deb7f138" providerId="LiveId" clId="{27D112EB-5CE1-47C9-9A39-473377506C3D}" dt="2023-05-01T12:00:43.896" v="200" actId="20577"/>
          <ac:spMkLst>
            <pc:docMk/>
            <pc:sldMk cId="3845646297" sldId="287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1:53:09.855" v="115" actId="1076"/>
          <ac:picMkLst>
            <pc:docMk/>
            <pc:sldMk cId="3845646297" sldId="287"/>
            <ac:picMk id="4" creationId="{A1F8A5E9-B30D-41F0-A29C-90754887E340}"/>
          </ac:picMkLst>
        </pc:picChg>
        <pc:picChg chg="add mod">
          <ac:chgData name="남 정현" userId="42c87c46deb7f138" providerId="LiveId" clId="{27D112EB-5CE1-47C9-9A39-473377506C3D}" dt="2023-05-01T11:56:33.387" v="150" actId="1076"/>
          <ac:picMkLst>
            <pc:docMk/>
            <pc:sldMk cId="3845646297" sldId="287"/>
            <ac:picMk id="6" creationId="{C4651CC7-1BA2-E146-0D4B-A8C2153942D3}"/>
          </ac:picMkLst>
        </pc:picChg>
        <pc:picChg chg="add mod">
          <ac:chgData name="남 정현" userId="42c87c46deb7f138" providerId="LiveId" clId="{27D112EB-5CE1-47C9-9A39-473377506C3D}" dt="2023-05-01T12:00:29.999" v="153" actId="1076"/>
          <ac:picMkLst>
            <pc:docMk/>
            <pc:sldMk cId="3845646297" sldId="287"/>
            <ac:picMk id="8" creationId="{DB62222B-421C-F601-9D9B-B1C0F6DD9AE6}"/>
          </ac:picMkLst>
        </pc:picChg>
      </pc:sldChg>
      <pc:sldChg chg="addSp modSp mod">
        <pc:chgData name="남 정현" userId="42c87c46deb7f138" providerId="LiveId" clId="{27D112EB-5CE1-47C9-9A39-473377506C3D}" dt="2023-05-01T12:30:59.127" v="249" actId="20577"/>
        <pc:sldMkLst>
          <pc:docMk/>
          <pc:sldMk cId="1330739452" sldId="288"/>
        </pc:sldMkLst>
        <pc:spChg chg="mod">
          <ac:chgData name="남 정현" userId="42c87c46deb7f138" providerId="LiveId" clId="{27D112EB-5CE1-47C9-9A39-473377506C3D}" dt="2023-05-01T12:30:59.127" v="249" actId="20577"/>
          <ac:spMkLst>
            <pc:docMk/>
            <pc:sldMk cId="1330739452" sldId="288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2:04:31.057" v="217" actId="1076"/>
          <ac:picMkLst>
            <pc:docMk/>
            <pc:sldMk cId="1330739452" sldId="288"/>
            <ac:picMk id="4" creationId="{CE43E7A6-B076-6785-7A43-2A6C94D66EF2}"/>
          </ac:picMkLst>
        </pc:picChg>
        <pc:picChg chg="add mod">
          <ac:chgData name="남 정현" userId="42c87c46deb7f138" providerId="LiveId" clId="{27D112EB-5CE1-47C9-9A39-473377506C3D}" dt="2023-05-01T12:30:44.964" v="222" actId="1076"/>
          <ac:picMkLst>
            <pc:docMk/>
            <pc:sldMk cId="1330739452" sldId="288"/>
            <ac:picMk id="6" creationId="{6E3C87A1-4580-B2A5-6232-29904A1CFB33}"/>
          </ac:picMkLst>
        </pc:picChg>
        <pc:picChg chg="add mod">
          <ac:chgData name="남 정현" userId="42c87c46deb7f138" providerId="LiveId" clId="{27D112EB-5CE1-47C9-9A39-473377506C3D}" dt="2023-05-01T12:30:46.560" v="223" actId="1076"/>
          <ac:picMkLst>
            <pc:docMk/>
            <pc:sldMk cId="1330739452" sldId="288"/>
            <ac:picMk id="8" creationId="{E8771F3E-0301-BA4D-EB7B-B166DC366F34}"/>
          </ac:picMkLst>
        </pc:picChg>
      </pc:sldChg>
      <pc:sldChg chg="addSp modSp mod">
        <pc:chgData name="남 정현" userId="42c87c46deb7f138" providerId="LiveId" clId="{27D112EB-5CE1-47C9-9A39-473377506C3D}" dt="2023-05-01T12:41:32.361" v="273" actId="1076"/>
        <pc:sldMkLst>
          <pc:docMk/>
          <pc:sldMk cId="3840714140" sldId="289"/>
        </pc:sldMkLst>
        <pc:spChg chg="mod">
          <ac:chgData name="남 정현" userId="42c87c46deb7f138" providerId="LiveId" clId="{27D112EB-5CE1-47C9-9A39-473377506C3D}" dt="2023-05-01T12:31:12.871" v="267" actId="20577"/>
          <ac:spMkLst>
            <pc:docMk/>
            <pc:sldMk cId="3840714140" sldId="289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2:41:30.749" v="272" actId="1076"/>
          <ac:picMkLst>
            <pc:docMk/>
            <pc:sldMk cId="3840714140" sldId="289"/>
            <ac:picMk id="4" creationId="{CBA7E125-EB0A-AE00-11BC-7555E35A5238}"/>
          </ac:picMkLst>
        </pc:picChg>
        <pc:picChg chg="add mod">
          <ac:chgData name="남 정현" userId="42c87c46deb7f138" providerId="LiveId" clId="{27D112EB-5CE1-47C9-9A39-473377506C3D}" dt="2023-05-01T12:41:32.361" v="273" actId="1076"/>
          <ac:picMkLst>
            <pc:docMk/>
            <pc:sldMk cId="3840714140" sldId="289"/>
            <ac:picMk id="6" creationId="{D1DA3678-9770-A334-179A-EDE4845F1ED0}"/>
          </ac:picMkLst>
        </pc:picChg>
      </pc:sldChg>
      <pc:sldChg chg="addSp modSp mod">
        <pc:chgData name="남 정현" userId="42c87c46deb7f138" providerId="LiveId" clId="{27D112EB-5CE1-47C9-9A39-473377506C3D}" dt="2023-05-01T12:41:42.086" v="294" actId="20577"/>
        <pc:sldMkLst>
          <pc:docMk/>
          <pc:sldMk cId="642541076" sldId="290"/>
        </pc:sldMkLst>
        <pc:spChg chg="mod">
          <ac:chgData name="남 정현" userId="42c87c46deb7f138" providerId="LiveId" clId="{27D112EB-5CE1-47C9-9A39-473377506C3D}" dt="2023-05-01T12:41:42.086" v="294" actId="20577"/>
          <ac:spMkLst>
            <pc:docMk/>
            <pc:sldMk cId="642541076" sldId="290"/>
            <ac:spMk id="2" creationId="{C6D12A3E-5C44-35C0-57FE-2485E32526B5}"/>
          </ac:spMkLst>
        </pc:spChg>
        <pc:picChg chg="add">
          <ac:chgData name="남 정현" userId="42c87c46deb7f138" providerId="LiveId" clId="{27D112EB-5CE1-47C9-9A39-473377506C3D}" dt="2023-05-01T12:41:36.006" v="274" actId="22"/>
          <ac:picMkLst>
            <pc:docMk/>
            <pc:sldMk cId="642541076" sldId="290"/>
            <ac:picMk id="4" creationId="{DF2090AB-7BE8-5F13-21FC-425B83DC8F3B}"/>
          </ac:picMkLst>
        </pc:picChg>
      </pc:sldChg>
      <pc:sldChg chg="addSp modSp mod">
        <pc:chgData name="남 정현" userId="42c87c46deb7f138" providerId="LiveId" clId="{27D112EB-5CE1-47C9-9A39-473377506C3D}" dt="2023-05-01T12:46:08.608" v="319" actId="1076"/>
        <pc:sldMkLst>
          <pc:docMk/>
          <pc:sldMk cId="4121526668" sldId="291"/>
        </pc:sldMkLst>
        <pc:spChg chg="mod">
          <ac:chgData name="남 정현" userId="42c87c46deb7f138" providerId="LiveId" clId="{27D112EB-5CE1-47C9-9A39-473377506C3D}" dt="2023-05-01T12:41:53.388" v="306" actId="20577"/>
          <ac:spMkLst>
            <pc:docMk/>
            <pc:sldMk cId="4121526668" sldId="291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2:46:07.014" v="318" actId="1076"/>
          <ac:picMkLst>
            <pc:docMk/>
            <pc:sldMk cId="4121526668" sldId="291"/>
            <ac:picMk id="4" creationId="{5D27E9FA-3779-4A39-CB95-E645BE3D10E4}"/>
          </ac:picMkLst>
        </pc:picChg>
        <pc:picChg chg="add mod">
          <ac:chgData name="남 정현" userId="42c87c46deb7f138" providerId="LiveId" clId="{27D112EB-5CE1-47C9-9A39-473377506C3D}" dt="2023-05-01T12:46:08.608" v="319" actId="1076"/>
          <ac:picMkLst>
            <pc:docMk/>
            <pc:sldMk cId="4121526668" sldId="291"/>
            <ac:picMk id="6" creationId="{F4EB2768-C1C5-22EE-542E-CFC4DE11C02D}"/>
          </ac:picMkLst>
        </pc:picChg>
      </pc:sldChg>
      <pc:sldChg chg="addSp modSp mod">
        <pc:chgData name="남 정현" userId="42c87c46deb7f138" providerId="LiveId" clId="{27D112EB-5CE1-47C9-9A39-473377506C3D}" dt="2023-05-01T12:50:40.011" v="371" actId="1076"/>
        <pc:sldMkLst>
          <pc:docMk/>
          <pc:sldMk cId="2496083255" sldId="292"/>
        </pc:sldMkLst>
        <pc:spChg chg="mod">
          <ac:chgData name="남 정현" userId="42c87c46deb7f138" providerId="LiveId" clId="{27D112EB-5CE1-47C9-9A39-473377506C3D}" dt="2023-05-01T12:48:42.598" v="367" actId="20577"/>
          <ac:spMkLst>
            <pc:docMk/>
            <pc:sldMk cId="2496083255" sldId="292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2:50:21.819" v="369" actId="1076"/>
          <ac:picMkLst>
            <pc:docMk/>
            <pc:sldMk cId="2496083255" sldId="292"/>
            <ac:picMk id="4" creationId="{DD0DB09C-AA4E-6045-0DF7-904FF61F96C6}"/>
          </ac:picMkLst>
        </pc:picChg>
        <pc:picChg chg="add mod">
          <ac:chgData name="남 정현" userId="42c87c46deb7f138" providerId="LiveId" clId="{27D112EB-5CE1-47C9-9A39-473377506C3D}" dt="2023-05-01T12:50:40.011" v="371" actId="1076"/>
          <ac:picMkLst>
            <pc:docMk/>
            <pc:sldMk cId="2496083255" sldId="292"/>
            <ac:picMk id="6" creationId="{2D913FF2-11DC-76FC-0D92-5BEEBB67718A}"/>
          </ac:picMkLst>
        </pc:picChg>
      </pc:sldChg>
      <pc:sldChg chg="addSp delSp modSp mod">
        <pc:chgData name="남 정현" userId="42c87c46deb7f138" providerId="LiveId" clId="{27D112EB-5CE1-47C9-9A39-473377506C3D}" dt="2023-05-01T14:09:07.544" v="432" actId="1076"/>
        <pc:sldMkLst>
          <pc:docMk/>
          <pc:sldMk cId="1508019349" sldId="293"/>
        </pc:sldMkLst>
        <pc:spChg chg="mod">
          <ac:chgData name="남 정현" userId="42c87c46deb7f138" providerId="LiveId" clId="{27D112EB-5CE1-47C9-9A39-473377506C3D}" dt="2023-05-01T12:58:26.133" v="399"/>
          <ac:spMkLst>
            <pc:docMk/>
            <pc:sldMk cId="1508019349" sldId="293"/>
            <ac:spMk id="2" creationId="{C6D12A3E-5C44-35C0-57FE-2485E32526B5}"/>
          </ac:spMkLst>
        </pc:spChg>
        <pc:spChg chg="add mod">
          <ac:chgData name="남 정현" userId="42c87c46deb7f138" providerId="LiveId" clId="{27D112EB-5CE1-47C9-9A39-473377506C3D}" dt="2023-05-01T12:58:06.923" v="398" actId="1076"/>
          <ac:spMkLst>
            <pc:docMk/>
            <pc:sldMk cId="1508019349" sldId="293"/>
            <ac:spMk id="14" creationId="{6AD40DCD-EE3C-38A9-D731-B1C009C8E807}"/>
          </ac:spMkLst>
        </pc:spChg>
        <pc:picChg chg="add mod">
          <ac:chgData name="남 정현" userId="42c87c46deb7f138" providerId="LiveId" clId="{27D112EB-5CE1-47C9-9A39-473377506C3D}" dt="2023-05-01T12:56:15.410" v="382" actId="1076"/>
          <ac:picMkLst>
            <pc:docMk/>
            <pc:sldMk cId="1508019349" sldId="293"/>
            <ac:picMk id="4" creationId="{7A9BCA8E-5368-05C7-8D98-956762C0103E}"/>
          </ac:picMkLst>
        </pc:picChg>
        <pc:picChg chg="add del mod">
          <ac:chgData name="남 정현" userId="42c87c46deb7f138" providerId="LiveId" clId="{27D112EB-5CE1-47C9-9A39-473377506C3D}" dt="2023-05-01T12:59:25.271" v="404" actId="21"/>
          <ac:picMkLst>
            <pc:docMk/>
            <pc:sldMk cId="1508019349" sldId="293"/>
            <ac:picMk id="6" creationId="{47CD3FFD-A765-EF7F-93BE-ED124CEAC635}"/>
          </ac:picMkLst>
        </pc:picChg>
        <pc:picChg chg="add mod">
          <ac:chgData name="남 정현" userId="42c87c46deb7f138" providerId="LiveId" clId="{27D112EB-5CE1-47C9-9A39-473377506C3D}" dt="2023-05-01T14:09:07.544" v="432" actId="1076"/>
          <ac:picMkLst>
            <pc:docMk/>
            <pc:sldMk cId="1508019349" sldId="293"/>
            <ac:picMk id="8" creationId="{0FEEC640-17AD-95F1-C3E1-B88C3C6CB0D6}"/>
          </ac:picMkLst>
        </pc:picChg>
        <pc:picChg chg="add mod">
          <ac:chgData name="남 정현" userId="42c87c46deb7f138" providerId="LiveId" clId="{27D112EB-5CE1-47C9-9A39-473377506C3D}" dt="2023-05-01T12:56:59.472" v="390" actId="14100"/>
          <ac:picMkLst>
            <pc:docMk/>
            <pc:sldMk cId="1508019349" sldId="293"/>
            <ac:picMk id="10" creationId="{0BFDF984-9B09-CE30-9AF8-AEDC64EC828A}"/>
          </ac:picMkLst>
        </pc:picChg>
        <pc:picChg chg="add mod">
          <ac:chgData name="남 정현" userId="42c87c46deb7f138" providerId="LiveId" clId="{27D112EB-5CE1-47C9-9A39-473377506C3D}" dt="2023-05-01T12:59:50.685" v="406" actId="1076"/>
          <ac:picMkLst>
            <pc:docMk/>
            <pc:sldMk cId="1508019349" sldId="293"/>
            <ac:picMk id="16" creationId="{C0511260-C101-41B3-B8AA-61AE7CEF1163}"/>
          </ac:picMkLst>
        </pc:picChg>
        <pc:cxnChg chg="add del mod">
          <ac:chgData name="남 정현" userId="42c87c46deb7f138" providerId="LiveId" clId="{27D112EB-5CE1-47C9-9A39-473377506C3D}" dt="2023-05-01T12:57:51.840" v="396" actId="21"/>
          <ac:cxnSpMkLst>
            <pc:docMk/>
            <pc:sldMk cId="1508019349" sldId="293"/>
            <ac:cxnSpMk id="12" creationId="{594B8987-C87E-37CE-BDFA-76B853DF797D}"/>
          </ac:cxnSpMkLst>
        </pc:cxnChg>
      </pc:sldChg>
      <pc:sldChg chg="addSp delSp modSp add mod">
        <pc:chgData name="남 정현" userId="42c87c46deb7f138" providerId="LiveId" clId="{27D112EB-5CE1-47C9-9A39-473377506C3D}" dt="2023-05-01T13:00:42.906" v="416" actId="1076"/>
        <pc:sldMkLst>
          <pc:docMk/>
          <pc:sldMk cId="932348547" sldId="294"/>
        </pc:sldMkLst>
        <pc:spChg chg="mod">
          <ac:chgData name="남 정현" userId="42c87c46deb7f138" providerId="LiveId" clId="{27D112EB-5CE1-47C9-9A39-473377506C3D}" dt="2023-05-01T12:58:41.622" v="402"/>
          <ac:spMkLst>
            <pc:docMk/>
            <pc:sldMk cId="932348547" sldId="294"/>
            <ac:spMk id="2" creationId="{C6D12A3E-5C44-35C0-57FE-2485E32526B5}"/>
          </ac:spMkLst>
        </pc:spChg>
        <pc:picChg chg="del">
          <ac:chgData name="남 정현" userId="42c87c46deb7f138" providerId="LiveId" clId="{27D112EB-5CE1-47C9-9A39-473377506C3D}" dt="2023-05-01T12:55:43.267" v="374" actId="21"/>
          <ac:picMkLst>
            <pc:docMk/>
            <pc:sldMk cId="932348547" sldId="294"/>
            <ac:picMk id="4" creationId="{7A9BCA8E-5368-05C7-8D98-956762C0103E}"/>
          </ac:picMkLst>
        </pc:picChg>
        <pc:picChg chg="add mod">
          <ac:chgData name="남 정현" userId="42c87c46deb7f138" providerId="LiveId" clId="{27D112EB-5CE1-47C9-9A39-473377506C3D}" dt="2023-05-01T13:00:38.904" v="415" actId="1076"/>
          <ac:picMkLst>
            <pc:docMk/>
            <pc:sldMk cId="932348547" sldId="294"/>
            <ac:picMk id="5" creationId="{EE4D9468-0DC0-E96F-D173-4234BF530057}"/>
          </ac:picMkLst>
        </pc:picChg>
        <pc:picChg chg="add mod">
          <ac:chgData name="남 정현" userId="42c87c46deb7f138" providerId="LiveId" clId="{27D112EB-5CE1-47C9-9A39-473377506C3D}" dt="2023-05-01T13:00:42.906" v="416" actId="1076"/>
          <ac:picMkLst>
            <pc:docMk/>
            <pc:sldMk cId="932348547" sldId="294"/>
            <ac:picMk id="7" creationId="{508EB72D-E8BE-1E2B-D929-04FF352D82C8}"/>
          </ac:picMkLst>
        </pc:picChg>
      </pc:sldChg>
      <pc:sldChg chg="addSp add mod">
        <pc:chgData name="남 정현" userId="42c87c46deb7f138" providerId="LiveId" clId="{27D112EB-5CE1-47C9-9A39-473377506C3D}" dt="2023-05-01T13:33:03.440" v="427" actId="22"/>
        <pc:sldMkLst>
          <pc:docMk/>
          <pc:sldMk cId="3097691212" sldId="295"/>
        </pc:sldMkLst>
        <pc:picChg chg="add">
          <ac:chgData name="남 정현" userId="42c87c46deb7f138" providerId="LiveId" clId="{27D112EB-5CE1-47C9-9A39-473377506C3D}" dt="2023-05-01T13:33:03.440" v="427" actId="22"/>
          <ac:picMkLst>
            <pc:docMk/>
            <pc:sldMk cId="3097691212" sldId="295"/>
            <ac:picMk id="4" creationId="{9578B1B2-9D32-C0D9-687F-B8565851D3FB}"/>
          </ac:picMkLst>
        </pc:picChg>
      </pc:sldChg>
      <pc:sldChg chg="addSp modSp add mod">
        <pc:chgData name="남 정현" userId="42c87c46deb7f138" providerId="LiveId" clId="{27D112EB-5CE1-47C9-9A39-473377506C3D}" dt="2023-05-01T13:11:47.474" v="423" actId="1076"/>
        <pc:sldMkLst>
          <pc:docMk/>
          <pc:sldMk cId="2928464622" sldId="296"/>
        </pc:sldMkLst>
        <pc:spChg chg="mod">
          <ac:chgData name="남 정현" userId="42c87c46deb7f138" providerId="LiveId" clId="{27D112EB-5CE1-47C9-9A39-473377506C3D}" dt="2023-05-01T12:59:03.202" v="403"/>
          <ac:spMkLst>
            <pc:docMk/>
            <pc:sldMk cId="2928464622" sldId="296"/>
            <ac:spMk id="2" creationId="{C6D12A3E-5C44-35C0-57FE-2485E32526B5}"/>
          </ac:spMkLst>
        </pc:spChg>
        <pc:picChg chg="add mod">
          <ac:chgData name="남 정현" userId="42c87c46deb7f138" providerId="LiveId" clId="{27D112EB-5CE1-47C9-9A39-473377506C3D}" dt="2023-05-01T13:11:33.615" v="421" actId="1076"/>
          <ac:picMkLst>
            <pc:docMk/>
            <pc:sldMk cId="2928464622" sldId="296"/>
            <ac:picMk id="4" creationId="{56426A8F-3DE4-858D-77F8-38A69BEAC80E}"/>
          </ac:picMkLst>
        </pc:picChg>
        <pc:picChg chg="add mod">
          <ac:chgData name="남 정현" userId="42c87c46deb7f138" providerId="LiveId" clId="{27D112EB-5CE1-47C9-9A39-473377506C3D}" dt="2023-05-01T13:11:47.474" v="423" actId="1076"/>
          <ac:picMkLst>
            <pc:docMk/>
            <pc:sldMk cId="2928464622" sldId="296"/>
            <ac:picMk id="6" creationId="{5BEA2985-9A07-CA71-80A3-585CE35312CA}"/>
          </ac:picMkLst>
        </pc:picChg>
      </pc:sldChg>
      <pc:sldChg chg="add del">
        <pc:chgData name="남 정현" userId="42c87c46deb7f138" providerId="LiveId" clId="{27D112EB-5CE1-47C9-9A39-473377506C3D}" dt="2023-05-01T13:12:16.705" v="424" actId="2696"/>
        <pc:sldMkLst>
          <pc:docMk/>
          <pc:sldMk cId="1358179344" sldId="297"/>
        </pc:sldMkLst>
      </pc:sldChg>
      <pc:sldChg chg="add del">
        <pc:chgData name="남 정현" userId="42c87c46deb7f138" providerId="LiveId" clId="{27D112EB-5CE1-47C9-9A39-473377506C3D}" dt="2023-05-01T13:12:18.326" v="425" actId="2696"/>
        <pc:sldMkLst>
          <pc:docMk/>
          <pc:sldMk cId="2428279843" sldId="298"/>
        </pc:sldMkLst>
      </pc:sldChg>
      <pc:sldChg chg="add del">
        <pc:chgData name="남 정현" userId="42c87c46deb7f138" providerId="LiveId" clId="{27D112EB-5CE1-47C9-9A39-473377506C3D}" dt="2023-05-01T13:12:22.813" v="426" actId="2696"/>
        <pc:sldMkLst>
          <pc:docMk/>
          <pc:sldMk cId="2713266711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A3913-1267-296B-7BFB-A1DE1572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14926"/>
            <a:ext cx="8361229" cy="1228147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11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284592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Built-in </a:t>
            </a:r>
            <a:r>
              <a:rPr lang="ko-KR" altLang="en-US" sz="1800" dirty="0"/>
              <a:t>모듈 응용사례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BCA8E-5368-05C7-8D98-956762C0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678" y="408269"/>
            <a:ext cx="4389757" cy="9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EEC640-17AD-95F1-C3E1-B88C3C6C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4498912"/>
            <a:ext cx="2916483" cy="3307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FDF984-9B09-CE30-9AF8-AEDC64EC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942" y="2967788"/>
            <a:ext cx="5907058" cy="354354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D40DCD-EE3C-38A9-D731-B1C009C8E807}"/>
              </a:ext>
            </a:extLst>
          </p:cNvPr>
          <p:cNvSpPr/>
          <p:nvPr/>
        </p:nvSpPr>
        <p:spPr>
          <a:xfrm>
            <a:off x="4379495" y="4434151"/>
            <a:ext cx="1527564" cy="460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511260-C101-41B3-B8AA-61AE7CEF1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42" y="408269"/>
            <a:ext cx="4794496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Built-in </a:t>
            </a:r>
            <a:r>
              <a:rPr lang="ko-KR" altLang="en-US" sz="1800" dirty="0"/>
              <a:t>모듈 응용사례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D9468-0DC0-E96F-D173-4234BF53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686"/>
            <a:ext cx="4850043" cy="5230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EB72D-E8BE-1E2B-D929-04FF352D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97" y="1508234"/>
            <a:ext cx="7171103" cy="39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Built-in </a:t>
            </a:r>
            <a:r>
              <a:rPr lang="ko-KR" altLang="en-US" sz="1800" dirty="0"/>
              <a:t>모듈 응용사례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26A8F-3DE4-858D-77F8-38A69BEA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85" y="869818"/>
            <a:ext cx="5162815" cy="5118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EA2985-9A07-CA71-80A3-585CE353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" y="2327217"/>
            <a:ext cx="6534486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8B1B2-9D32-C0D9-687F-B8565851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표준 라이브러리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27EAB-812E-AA97-2751-6358DB1B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413477" cy="2260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2C533-69E6-B28D-C37D-0E30AD61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57" y="670707"/>
            <a:ext cx="3892750" cy="1612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F6A84B-2A48-4DF0-E1D5-3118C64D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284196"/>
            <a:ext cx="4453470" cy="1111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D61D1-6E9C-4AAC-E4BB-EF48A4589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3284196"/>
            <a:ext cx="4273690" cy="1111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9F76D0-1868-DC64-B971-58C368265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38" y="5181514"/>
            <a:ext cx="3905451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표준 라이브러리</a:t>
            </a:r>
            <a:r>
              <a:rPr lang="en-US" altLang="ko-KR" sz="1800" dirty="0"/>
              <a:t>, math</a:t>
            </a:r>
            <a:r>
              <a:rPr lang="ko-KR" altLang="en-US" sz="1800" dirty="0"/>
              <a:t>모듈 사용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05B46-DA12-2393-AA88-A8BAEC98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718888"/>
            <a:ext cx="4311872" cy="4038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9AE5D-B308-ED70-89E5-29368A41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827" y="920621"/>
            <a:ext cx="629317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Mathplotlib</a:t>
            </a:r>
            <a:r>
              <a:rPr lang="ko-KR" altLang="en-US" sz="1800" dirty="0"/>
              <a:t> 맛보기</a:t>
            </a:r>
            <a:r>
              <a:rPr lang="en-US" altLang="ko-KR" sz="1800" dirty="0"/>
              <a:t>, statics</a:t>
            </a:r>
            <a:r>
              <a:rPr lang="ko-KR" altLang="en-US" sz="1800" dirty="0"/>
              <a:t> 모듈 사용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8A5E9-B30D-41F0-A29C-90754887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84054"/>
            <a:ext cx="5435879" cy="5689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651CC7-1BA2-E146-0D4B-A8C21539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38" y="584054"/>
            <a:ext cx="4654789" cy="22289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62222B-421C-F601-9D9B-B1C0F6DD9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76" y="4864174"/>
            <a:ext cx="4127712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Time </a:t>
            </a:r>
            <a:r>
              <a:rPr lang="ko-KR" altLang="en-US" sz="1800" dirty="0"/>
              <a:t>모듈</a:t>
            </a:r>
            <a:r>
              <a:rPr lang="en-US" altLang="ko-KR" sz="1800" dirty="0"/>
              <a:t>, datetime</a:t>
            </a:r>
            <a:r>
              <a:rPr lang="ko-KR" altLang="en-US" sz="1800" dirty="0"/>
              <a:t> 모듈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3E7A6-B076-6785-7A43-2A6C94D6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5531134" cy="2419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3C87A1-4580-B2A5-6232-29904A1C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113156"/>
            <a:ext cx="7906156" cy="1600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71F3E-0301-BA4D-EB7B-B166DC36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5060279"/>
            <a:ext cx="6280473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시간차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7E125-EB0A-AE00-11BC-7555E35A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145196"/>
            <a:ext cx="4045158" cy="193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DA3678-9770-A334-179A-EDE4845F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84" y="1643520"/>
            <a:ext cx="3651438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난수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090AB-7BE8-5F13-21FC-425B83DC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8" y="301464"/>
            <a:ext cx="6102664" cy="6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4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sys</a:t>
            </a:r>
            <a:r>
              <a:rPr lang="ko-KR" altLang="en-US" sz="1800" dirty="0"/>
              <a:t>모듈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7E9FA-3779-4A39-CB95-E645BE3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38" y="4499811"/>
            <a:ext cx="7671324" cy="1624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EB2768-C1C5-22EE-542E-CFC4DE11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73" y="1486360"/>
            <a:ext cx="5023254" cy="22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Built-in </a:t>
            </a:r>
            <a:r>
              <a:rPr lang="ko-KR" altLang="en-US" sz="1800" dirty="0"/>
              <a:t>모듈 응용사례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DB09C-AA4E-6045-0DF7-904FF61F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475225"/>
            <a:ext cx="6902805" cy="838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13FF2-11DC-76FC-0D92-5BEEBB67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81" y="1758864"/>
            <a:ext cx="8458635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8325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189</TotalTime>
  <Words>44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Franklin Gothic Book</vt:lpstr>
      <vt:lpstr>자르기</vt:lpstr>
      <vt:lpstr>파이썬 11강 과제</vt:lpstr>
      <vt:lpstr>표준 라이브러리</vt:lpstr>
      <vt:lpstr>표준 라이브러리, math모듈 사용 예제</vt:lpstr>
      <vt:lpstr>Mathplotlib 맛보기, statics 모듈 사용 예제</vt:lpstr>
      <vt:lpstr>Time 모듈, datetime 모듈</vt:lpstr>
      <vt:lpstr>시간차 계산</vt:lpstr>
      <vt:lpstr>난수 발생</vt:lpstr>
      <vt:lpstr>sys모듈</vt:lpstr>
      <vt:lpstr>Built-in 모듈 응용사례</vt:lpstr>
      <vt:lpstr>Built-in 모듈 응용사례</vt:lpstr>
      <vt:lpstr>Built-in 모듈 응용사례</vt:lpstr>
      <vt:lpstr>Built-in 모듈 응용사례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11강 과제</dc:title>
  <dc:creator>남 정현</dc:creator>
  <cp:lastModifiedBy>남 정현</cp:lastModifiedBy>
  <cp:revision>1</cp:revision>
  <dcterms:created xsi:type="dcterms:W3CDTF">2023-05-01T10:23:08Z</dcterms:created>
  <dcterms:modified xsi:type="dcterms:W3CDTF">2023-05-01T14:09:10Z</dcterms:modified>
</cp:coreProperties>
</file>