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97C46-B248-67A1-6EB0-9ACD9C20A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20322"/>
            <a:ext cx="8361229" cy="1017356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7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73499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함수의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BCC92-62F6-F315-5E1B-9AFB4286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4829778" cy="28844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ABD425-8BAA-9FD5-B7A8-E43E9353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50" y="772348"/>
            <a:ext cx="5696150" cy="20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3310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72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Franklin Gothic Book</vt:lpstr>
      <vt:lpstr>자르기</vt:lpstr>
      <vt:lpstr>파이썬 7강 과제</vt:lpstr>
      <vt:lpstr>함수의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7강 과제</dc:title>
  <dc:creator>남정현</dc:creator>
  <cp:lastModifiedBy>남정현</cp:lastModifiedBy>
  <cp:revision>3</cp:revision>
  <dcterms:created xsi:type="dcterms:W3CDTF">2023-04-27T02:08:04Z</dcterms:created>
  <dcterms:modified xsi:type="dcterms:W3CDTF">2023-04-27T03:20:13Z</dcterms:modified>
</cp:coreProperties>
</file>