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3E546-DE4F-4540-A51E-22DAFE090EFB}" v="26" dt="2023-05-01T06:26:19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50" d="100"/>
          <a:sy n="50" d="100"/>
        </p:scale>
        <p:origin x="248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23A3E546-DE4F-4540-A51E-22DAFE090EFB}"/>
    <pc:docChg chg="custSel addSld delSld modSld">
      <pc:chgData name="남 정현" userId="42c87c46deb7f138" providerId="LiveId" clId="{23A3E546-DE4F-4540-A51E-22DAFE090EFB}" dt="2023-05-01T08:06:32.771" v="201" actId="22"/>
      <pc:docMkLst>
        <pc:docMk/>
      </pc:docMkLst>
      <pc:sldChg chg="addSp modSp mod">
        <pc:chgData name="남 정현" userId="42c87c46deb7f138" providerId="LiveId" clId="{23A3E546-DE4F-4540-A51E-22DAFE090EFB}" dt="2023-05-01T06:13:19.027" v="22" actId="1076"/>
        <pc:sldMkLst>
          <pc:docMk/>
          <pc:sldMk cId="911957777" sldId="269"/>
        </pc:sldMkLst>
        <pc:picChg chg="add mod">
          <ac:chgData name="남 정현" userId="42c87c46deb7f138" providerId="LiveId" clId="{23A3E546-DE4F-4540-A51E-22DAFE090EFB}" dt="2023-05-01T06:13:19.027" v="22" actId="1076"/>
          <ac:picMkLst>
            <pc:docMk/>
            <pc:sldMk cId="911957777" sldId="269"/>
            <ac:picMk id="4" creationId="{D3A997B6-A950-1E9D-589D-2943E02F5068}"/>
          </ac:picMkLst>
        </pc:picChg>
        <pc:picChg chg="mod">
          <ac:chgData name="남 정현" userId="42c87c46deb7f138" providerId="LiveId" clId="{23A3E546-DE4F-4540-A51E-22DAFE090EFB}" dt="2023-05-01T06:12:42.709" v="10" actId="1076"/>
          <ac:picMkLst>
            <pc:docMk/>
            <pc:sldMk cId="911957777" sldId="269"/>
            <ac:picMk id="7" creationId="{BB85ABA8-53F6-04BA-6DAE-B95E2DDA3FF6}"/>
          </ac:picMkLst>
        </pc:picChg>
        <pc:picChg chg="mod">
          <ac:chgData name="남 정현" userId="42c87c46deb7f138" providerId="LiveId" clId="{23A3E546-DE4F-4540-A51E-22DAFE090EFB}" dt="2023-05-01T06:13:16.563" v="21" actId="1076"/>
          <ac:picMkLst>
            <pc:docMk/>
            <pc:sldMk cId="911957777" sldId="269"/>
            <ac:picMk id="10" creationId="{7551849D-9A8F-0753-4750-17DD6387368C}"/>
          </ac:picMkLst>
        </pc:picChg>
      </pc:sldChg>
      <pc:sldChg chg="addSp delSp modSp add mod">
        <pc:chgData name="남 정현" userId="42c87c46deb7f138" providerId="LiveId" clId="{23A3E546-DE4F-4540-A51E-22DAFE090EFB}" dt="2023-05-01T06:41:17.895" v="83" actId="20577"/>
        <pc:sldMkLst>
          <pc:docMk/>
          <pc:sldMk cId="3027874694" sldId="270"/>
        </pc:sldMkLst>
        <pc:spChg chg="mod">
          <ac:chgData name="남 정현" userId="42c87c46deb7f138" providerId="LiveId" clId="{23A3E546-DE4F-4540-A51E-22DAFE090EFB}" dt="2023-05-01T06:41:17.895" v="83" actId="20577"/>
          <ac:spMkLst>
            <pc:docMk/>
            <pc:sldMk cId="3027874694" sldId="270"/>
            <ac:spMk id="2" creationId="{C6D12A3E-5C44-35C0-57FE-2485E32526B5}"/>
          </ac:spMkLst>
        </pc:spChg>
        <pc:picChg chg="del">
          <ac:chgData name="남 정현" userId="42c87c46deb7f138" providerId="LiveId" clId="{23A3E546-DE4F-4540-A51E-22DAFE090EFB}" dt="2023-05-01T06:12:55.842" v="14" actId="21"/>
          <ac:picMkLst>
            <pc:docMk/>
            <pc:sldMk cId="3027874694" sldId="270"/>
            <ac:picMk id="4" creationId="{D3A997B6-A950-1E9D-589D-2943E02F5068}"/>
          </ac:picMkLst>
        </pc:picChg>
        <pc:picChg chg="add mod">
          <ac:chgData name="남 정현" userId="42c87c46deb7f138" providerId="LiveId" clId="{23A3E546-DE4F-4540-A51E-22DAFE090EFB}" dt="2023-05-01T06:16:56.513" v="24" actId="1076"/>
          <ac:picMkLst>
            <pc:docMk/>
            <pc:sldMk cId="3027874694" sldId="270"/>
            <ac:picMk id="5" creationId="{20E608C1-BCEE-7CBC-E25C-8E0D18AD7DAE}"/>
          </ac:picMkLst>
        </pc:picChg>
        <pc:picChg chg="del">
          <ac:chgData name="남 정현" userId="42c87c46deb7f138" providerId="LiveId" clId="{23A3E546-DE4F-4540-A51E-22DAFE090EFB}" dt="2023-05-01T06:12:57.248" v="16" actId="21"/>
          <ac:picMkLst>
            <pc:docMk/>
            <pc:sldMk cId="3027874694" sldId="270"/>
            <ac:picMk id="7" creationId="{BB85ABA8-53F6-04BA-6DAE-B95E2DDA3FF6}"/>
          </ac:picMkLst>
        </pc:picChg>
        <pc:picChg chg="add mod">
          <ac:chgData name="남 정현" userId="42c87c46deb7f138" providerId="LiveId" clId="{23A3E546-DE4F-4540-A51E-22DAFE090EFB}" dt="2023-05-01T06:25:52.595" v="32" actId="1076"/>
          <ac:picMkLst>
            <pc:docMk/>
            <pc:sldMk cId="3027874694" sldId="270"/>
            <ac:picMk id="8" creationId="{E46FE0B3-9DDE-64E7-93B8-3B3F2742362C}"/>
          </ac:picMkLst>
        </pc:picChg>
        <pc:picChg chg="del">
          <ac:chgData name="남 정현" userId="42c87c46deb7f138" providerId="LiveId" clId="{23A3E546-DE4F-4540-A51E-22DAFE090EFB}" dt="2023-05-01T06:12:56.639" v="15" actId="21"/>
          <ac:picMkLst>
            <pc:docMk/>
            <pc:sldMk cId="3027874694" sldId="270"/>
            <ac:picMk id="10" creationId="{7551849D-9A8F-0753-4750-17DD6387368C}"/>
          </ac:picMkLst>
        </pc:picChg>
        <pc:picChg chg="add del">
          <ac:chgData name="남 정현" userId="42c87c46deb7f138" providerId="LiveId" clId="{23A3E546-DE4F-4540-A51E-22DAFE090EFB}" dt="2023-05-01T06:25:40.928" v="29" actId="21"/>
          <ac:picMkLst>
            <pc:docMk/>
            <pc:sldMk cId="3027874694" sldId="270"/>
            <ac:picMk id="11" creationId="{80ACAE7B-6220-AC96-D763-FA87490DE3E7}"/>
          </ac:picMkLst>
        </pc:picChg>
      </pc:sldChg>
      <pc:sldChg chg="addSp delSp modSp add mod">
        <pc:chgData name="남 정현" userId="42c87c46deb7f138" providerId="LiveId" clId="{23A3E546-DE4F-4540-A51E-22DAFE090EFB}" dt="2023-05-01T06:41:23.848" v="87" actId="20577"/>
        <pc:sldMkLst>
          <pc:docMk/>
          <pc:sldMk cId="3850323905" sldId="271"/>
        </pc:sldMkLst>
        <pc:spChg chg="mod">
          <ac:chgData name="남 정현" userId="42c87c46deb7f138" providerId="LiveId" clId="{23A3E546-DE4F-4540-A51E-22DAFE090EFB}" dt="2023-05-01T06:41:23.848" v="87" actId="20577"/>
          <ac:spMkLst>
            <pc:docMk/>
            <pc:sldMk cId="3850323905" sldId="271"/>
            <ac:spMk id="2" creationId="{C6D12A3E-5C44-35C0-57FE-2485E32526B5}"/>
          </ac:spMkLst>
        </pc:spChg>
        <pc:picChg chg="add del mod">
          <ac:chgData name="남 정현" userId="42c87c46deb7f138" providerId="LiveId" clId="{23A3E546-DE4F-4540-A51E-22DAFE090EFB}" dt="2023-05-01T06:26:05.910" v="34"/>
          <ac:picMkLst>
            <pc:docMk/>
            <pc:sldMk cId="3850323905" sldId="271"/>
            <ac:picMk id="3" creationId="{98C5F95F-8933-D8AA-7E40-ECC45AD80495}"/>
          </ac:picMkLst>
        </pc:picChg>
        <pc:picChg chg="del">
          <ac:chgData name="남 정현" userId="42c87c46deb7f138" providerId="LiveId" clId="{23A3E546-DE4F-4540-A51E-22DAFE090EFB}" dt="2023-05-01T06:25:47.157" v="31" actId="21"/>
          <ac:picMkLst>
            <pc:docMk/>
            <pc:sldMk cId="3850323905" sldId="271"/>
            <ac:picMk id="5" creationId="{20E608C1-BCEE-7CBC-E25C-8E0D18AD7DAE}"/>
          </ac:picMkLst>
        </pc:picChg>
        <pc:picChg chg="del">
          <ac:chgData name="남 정현" userId="42c87c46deb7f138" providerId="LiveId" clId="{23A3E546-DE4F-4540-A51E-22DAFE090EFB}" dt="2023-05-01T06:25:45.088" v="30" actId="21"/>
          <ac:picMkLst>
            <pc:docMk/>
            <pc:sldMk cId="3850323905" sldId="271"/>
            <ac:picMk id="8" creationId="{E46FE0B3-9DDE-64E7-93B8-3B3F2742362C}"/>
          </ac:picMkLst>
        </pc:picChg>
      </pc:sldChg>
      <pc:sldChg chg="addSp delSp modSp add mod">
        <pc:chgData name="남 정현" userId="42c87c46deb7f138" providerId="LiveId" clId="{23A3E546-DE4F-4540-A51E-22DAFE090EFB}" dt="2023-05-01T06:59:17.592" v="123" actId="1076"/>
        <pc:sldMkLst>
          <pc:docMk/>
          <pc:sldMk cId="2282367447" sldId="272"/>
        </pc:sldMkLst>
        <pc:spChg chg="mod">
          <ac:chgData name="남 정현" userId="42c87c46deb7f138" providerId="LiveId" clId="{23A3E546-DE4F-4540-A51E-22DAFE090EFB}" dt="2023-05-01T06:53:14.261" v="121" actId="20577"/>
          <ac:spMkLst>
            <pc:docMk/>
            <pc:sldMk cId="2282367447" sldId="272"/>
            <ac:spMk id="2" creationId="{C6D12A3E-5C44-35C0-57FE-2485E32526B5}"/>
          </ac:spMkLst>
        </pc:spChg>
        <pc:picChg chg="add mod">
          <ac:chgData name="남 정현" userId="42c87c46deb7f138" providerId="LiveId" clId="{23A3E546-DE4F-4540-A51E-22DAFE090EFB}" dt="2023-05-01T06:33:40.490" v="59" actId="1076"/>
          <ac:picMkLst>
            <pc:docMk/>
            <pc:sldMk cId="2282367447" sldId="272"/>
            <ac:picMk id="4" creationId="{BBB369C2-65B4-654B-208F-512A4ACCB253}"/>
          </ac:picMkLst>
        </pc:picChg>
        <pc:picChg chg="add mod">
          <ac:chgData name="남 정현" userId="42c87c46deb7f138" providerId="LiveId" clId="{23A3E546-DE4F-4540-A51E-22DAFE090EFB}" dt="2023-05-01T06:36:54.654" v="62" actId="1076"/>
          <ac:picMkLst>
            <pc:docMk/>
            <pc:sldMk cId="2282367447" sldId="272"/>
            <ac:picMk id="6" creationId="{F4F0CB47-604C-7704-16DA-5711C9EAD5B3}"/>
          </ac:picMkLst>
        </pc:picChg>
        <pc:picChg chg="add mod">
          <ac:chgData name="남 정현" userId="42c87c46deb7f138" providerId="LiveId" clId="{23A3E546-DE4F-4540-A51E-22DAFE090EFB}" dt="2023-05-01T06:52:16.258" v="107" actId="1076"/>
          <ac:picMkLst>
            <pc:docMk/>
            <pc:sldMk cId="2282367447" sldId="272"/>
            <ac:picMk id="8" creationId="{06CB3957-64D2-0449-B912-063C4553D02E}"/>
          </ac:picMkLst>
        </pc:picChg>
        <pc:picChg chg="add mod">
          <ac:chgData name="남 정현" userId="42c87c46deb7f138" providerId="LiveId" clId="{23A3E546-DE4F-4540-A51E-22DAFE090EFB}" dt="2023-05-01T06:59:17.592" v="123" actId="1076"/>
          <ac:picMkLst>
            <pc:docMk/>
            <pc:sldMk cId="2282367447" sldId="272"/>
            <ac:picMk id="10" creationId="{3A38021F-EA7E-5F12-97BC-5B3647435F0D}"/>
          </ac:picMkLst>
        </pc:picChg>
        <pc:picChg chg="del">
          <ac:chgData name="남 정현" userId="42c87c46deb7f138" providerId="LiveId" clId="{23A3E546-DE4F-4540-A51E-22DAFE090EFB}" dt="2023-05-01T06:26:10.078" v="36" actId="21"/>
          <ac:picMkLst>
            <pc:docMk/>
            <pc:sldMk cId="2282367447" sldId="272"/>
            <ac:picMk id="11" creationId="{80ACAE7B-6220-AC96-D763-FA87490DE3E7}"/>
          </ac:picMkLst>
        </pc:picChg>
      </pc:sldChg>
      <pc:sldChg chg="addSp modSp add mod">
        <pc:chgData name="남 정현" userId="42c87c46deb7f138" providerId="LiveId" clId="{23A3E546-DE4F-4540-A51E-22DAFE090EFB}" dt="2023-05-01T07:22:36.526" v="141" actId="1076"/>
        <pc:sldMkLst>
          <pc:docMk/>
          <pc:sldMk cId="4106152866" sldId="273"/>
        </pc:sldMkLst>
        <pc:spChg chg="mod">
          <ac:chgData name="남 정현" userId="42c87c46deb7f138" providerId="LiveId" clId="{23A3E546-DE4F-4540-A51E-22DAFE090EFB}" dt="2023-05-01T06:59:32.905" v="135" actId="20577"/>
          <ac:spMkLst>
            <pc:docMk/>
            <pc:sldMk cId="4106152866" sldId="273"/>
            <ac:spMk id="2" creationId="{C6D12A3E-5C44-35C0-57FE-2485E32526B5}"/>
          </ac:spMkLst>
        </pc:spChg>
        <pc:picChg chg="add mod">
          <ac:chgData name="남 정현" userId="42c87c46deb7f138" providerId="LiveId" clId="{23A3E546-DE4F-4540-A51E-22DAFE090EFB}" dt="2023-05-01T07:04:27.201" v="137" actId="1076"/>
          <ac:picMkLst>
            <pc:docMk/>
            <pc:sldMk cId="4106152866" sldId="273"/>
            <ac:picMk id="4" creationId="{7B191A17-C518-38F9-A532-3C9934E21E35}"/>
          </ac:picMkLst>
        </pc:picChg>
        <pc:picChg chg="add mod">
          <ac:chgData name="남 정현" userId="42c87c46deb7f138" providerId="LiveId" clId="{23A3E546-DE4F-4540-A51E-22DAFE090EFB}" dt="2023-05-01T07:13:19.966" v="139" actId="1076"/>
          <ac:picMkLst>
            <pc:docMk/>
            <pc:sldMk cId="4106152866" sldId="273"/>
            <ac:picMk id="6" creationId="{F7615EF3-5B90-D769-7F93-7E34A1DD9F49}"/>
          </ac:picMkLst>
        </pc:picChg>
        <pc:picChg chg="add mod">
          <ac:chgData name="남 정현" userId="42c87c46deb7f138" providerId="LiveId" clId="{23A3E546-DE4F-4540-A51E-22DAFE090EFB}" dt="2023-05-01T07:22:36.526" v="141" actId="1076"/>
          <ac:picMkLst>
            <pc:docMk/>
            <pc:sldMk cId="4106152866" sldId="273"/>
            <ac:picMk id="8" creationId="{0B606D5B-CE70-0FFD-B574-006DA132CBEB}"/>
          </ac:picMkLst>
        </pc:picChg>
      </pc:sldChg>
      <pc:sldChg chg="addSp modSp add mod">
        <pc:chgData name="남 정현" userId="42c87c46deb7f138" providerId="LiveId" clId="{23A3E546-DE4F-4540-A51E-22DAFE090EFB}" dt="2023-05-01T07:36:16.540" v="150" actId="1076"/>
        <pc:sldMkLst>
          <pc:docMk/>
          <pc:sldMk cId="887630402" sldId="274"/>
        </pc:sldMkLst>
        <pc:spChg chg="mod">
          <ac:chgData name="남 정현" userId="42c87c46deb7f138" providerId="LiveId" clId="{23A3E546-DE4F-4540-A51E-22DAFE090EFB}" dt="2023-05-01T07:22:43.306" v="142"/>
          <ac:spMkLst>
            <pc:docMk/>
            <pc:sldMk cId="887630402" sldId="274"/>
            <ac:spMk id="2" creationId="{C6D12A3E-5C44-35C0-57FE-2485E32526B5}"/>
          </ac:spMkLst>
        </pc:spChg>
        <pc:picChg chg="add mod">
          <ac:chgData name="남 정현" userId="42c87c46deb7f138" providerId="LiveId" clId="{23A3E546-DE4F-4540-A51E-22DAFE090EFB}" dt="2023-05-01T07:24:50.094" v="144" actId="1076"/>
          <ac:picMkLst>
            <pc:docMk/>
            <pc:sldMk cId="887630402" sldId="274"/>
            <ac:picMk id="4" creationId="{10D6A032-A577-6FF5-7A08-343D9FBEFC9C}"/>
          </ac:picMkLst>
        </pc:picChg>
        <pc:picChg chg="add mod">
          <ac:chgData name="남 정현" userId="42c87c46deb7f138" providerId="LiveId" clId="{23A3E546-DE4F-4540-A51E-22DAFE090EFB}" dt="2023-05-01T07:25:26.729" v="146" actId="1076"/>
          <ac:picMkLst>
            <pc:docMk/>
            <pc:sldMk cId="887630402" sldId="274"/>
            <ac:picMk id="6" creationId="{23CF6001-01B5-1485-56CA-70B1C2E914C8}"/>
          </ac:picMkLst>
        </pc:picChg>
        <pc:picChg chg="add mod">
          <ac:chgData name="남 정현" userId="42c87c46deb7f138" providerId="LiveId" clId="{23A3E546-DE4F-4540-A51E-22DAFE090EFB}" dt="2023-05-01T07:33:24.685" v="148" actId="1076"/>
          <ac:picMkLst>
            <pc:docMk/>
            <pc:sldMk cId="887630402" sldId="274"/>
            <ac:picMk id="8" creationId="{C4187B66-F26E-BED7-D367-527A31C6E9DD}"/>
          </ac:picMkLst>
        </pc:picChg>
        <pc:picChg chg="add mod">
          <ac:chgData name="남 정현" userId="42c87c46deb7f138" providerId="LiveId" clId="{23A3E546-DE4F-4540-A51E-22DAFE090EFB}" dt="2023-05-01T07:36:16.540" v="150" actId="1076"/>
          <ac:picMkLst>
            <pc:docMk/>
            <pc:sldMk cId="887630402" sldId="274"/>
            <ac:picMk id="10" creationId="{0DB155C3-54DF-09ED-C8FE-4C9F976B6FA5}"/>
          </ac:picMkLst>
        </pc:picChg>
      </pc:sldChg>
      <pc:sldChg chg="addSp modSp add mod">
        <pc:chgData name="남 정현" userId="42c87c46deb7f138" providerId="LiveId" clId="{23A3E546-DE4F-4540-A51E-22DAFE090EFB}" dt="2023-05-01T07:52:04.052" v="186" actId="1076"/>
        <pc:sldMkLst>
          <pc:docMk/>
          <pc:sldMk cId="2838373328" sldId="275"/>
        </pc:sldMkLst>
        <pc:spChg chg="mod">
          <ac:chgData name="남 정현" userId="42c87c46deb7f138" providerId="LiveId" clId="{23A3E546-DE4F-4540-A51E-22DAFE090EFB}" dt="2023-05-01T07:44:16.594" v="182" actId="20577"/>
          <ac:spMkLst>
            <pc:docMk/>
            <pc:sldMk cId="2838373328" sldId="275"/>
            <ac:spMk id="2" creationId="{C6D12A3E-5C44-35C0-57FE-2485E32526B5}"/>
          </ac:spMkLst>
        </pc:spChg>
        <pc:picChg chg="add mod">
          <ac:chgData name="남 정현" userId="42c87c46deb7f138" providerId="LiveId" clId="{23A3E546-DE4F-4540-A51E-22DAFE090EFB}" dt="2023-05-01T07:38:13.377" v="164" actId="1076"/>
          <ac:picMkLst>
            <pc:docMk/>
            <pc:sldMk cId="2838373328" sldId="275"/>
            <ac:picMk id="4" creationId="{88A00BE8-D7F9-D3F4-431E-64754300069F}"/>
          </ac:picMkLst>
        </pc:picChg>
        <pc:picChg chg="add mod">
          <ac:chgData name="남 정현" userId="42c87c46deb7f138" providerId="LiveId" clId="{23A3E546-DE4F-4540-A51E-22DAFE090EFB}" dt="2023-05-01T07:43:59.014" v="167" actId="1076"/>
          <ac:picMkLst>
            <pc:docMk/>
            <pc:sldMk cId="2838373328" sldId="275"/>
            <ac:picMk id="6" creationId="{31F21266-CF8E-E254-28E2-011CB00B9600}"/>
          </ac:picMkLst>
        </pc:picChg>
        <pc:picChg chg="add mod">
          <ac:chgData name="남 정현" userId="42c87c46deb7f138" providerId="LiveId" clId="{23A3E546-DE4F-4540-A51E-22DAFE090EFB}" dt="2023-05-01T07:52:04.052" v="186" actId="1076"/>
          <ac:picMkLst>
            <pc:docMk/>
            <pc:sldMk cId="2838373328" sldId="275"/>
            <ac:picMk id="8" creationId="{898B6054-4B34-4124-D586-8ECF2606F16A}"/>
          </ac:picMkLst>
        </pc:picChg>
      </pc:sldChg>
      <pc:sldChg chg="addSp modSp add mod">
        <pc:chgData name="남 정현" userId="42c87c46deb7f138" providerId="LiveId" clId="{23A3E546-DE4F-4540-A51E-22DAFE090EFB}" dt="2023-05-01T08:06:32.771" v="201" actId="22"/>
        <pc:sldMkLst>
          <pc:docMk/>
          <pc:sldMk cId="1790414804" sldId="276"/>
        </pc:sldMkLst>
        <pc:spChg chg="mod">
          <ac:chgData name="남 정현" userId="42c87c46deb7f138" providerId="LiveId" clId="{23A3E546-DE4F-4540-A51E-22DAFE090EFB}" dt="2023-05-01T07:52:21.131" v="199" actId="20577"/>
          <ac:spMkLst>
            <pc:docMk/>
            <pc:sldMk cId="1790414804" sldId="276"/>
            <ac:spMk id="2" creationId="{C6D12A3E-5C44-35C0-57FE-2485E32526B5}"/>
          </ac:spMkLst>
        </pc:spChg>
        <pc:picChg chg="add">
          <ac:chgData name="남 정현" userId="42c87c46deb7f138" providerId="LiveId" clId="{23A3E546-DE4F-4540-A51E-22DAFE090EFB}" dt="2023-05-01T08:06:32.771" v="201" actId="22"/>
          <ac:picMkLst>
            <pc:docMk/>
            <pc:sldMk cId="1790414804" sldId="276"/>
            <ac:picMk id="4" creationId="{897CE25B-FE4B-CF9E-FE2A-6D601BAC55A9}"/>
          </ac:picMkLst>
        </pc:picChg>
      </pc:sldChg>
      <pc:sldChg chg="add del">
        <pc:chgData name="남 정현" userId="42c87c46deb7f138" providerId="LiveId" clId="{23A3E546-DE4F-4540-A51E-22DAFE090EFB}" dt="2023-05-01T07:52:35.687" v="200" actId="2696"/>
        <pc:sldMkLst>
          <pc:docMk/>
          <pc:sldMk cId="2076023438" sldId="277"/>
        </pc:sldMkLst>
      </pc:sldChg>
      <pc:sldChg chg="add del">
        <pc:chgData name="남 정현" userId="42c87c46deb7f138" providerId="LiveId" clId="{23A3E546-DE4F-4540-A51E-22DAFE090EFB}" dt="2023-05-01T07:52:35.687" v="200" actId="2696"/>
        <pc:sldMkLst>
          <pc:docMk/>
          <pc:sldMk cId="3874698451" sldId="278"/>
        </pc:sldMkLst>
      </pc:sldChg>
      <pc:sldChg chg="add del">
        <pc:chgData name="남 정현" userId="42c87c46deb7f138" providerId="LiveId" clId="{23A3E546-DE4F-4540-A51E-22DAFE090EFB}" dt="2023-05-01T07:52:35.687" v="200" actId="2696"/>
        <pc:sldMkLst>
          <pc:docMk/>
          <pc:sldMk cId="1718627369" sldId="279"/>
        </pc:sldMkLst>
      </pc:sldChg>
      <pc:sldChg chg="add del">
        <pc:chgData name="남 정현" userId="42c87c46deb7f138" providerId="LiveId" clId="{23A3E546-DE4F-4540-A51E-22DAFE090EFB}" dt="2023-05-01T07:52:35.687" v="200" actId="2696"/>
        <pc:sldMkLst>
          <pc:docMk/>
          <pc:sldMk cId="3232788319" sldId="280"/>
        </pc:sldMkLst>
      </pc:sldChg>
      <pc:sldChg chg="add del">
        <pc:chgData name="남 정현" userId="42c87c46deb7f138" providerId="LiveId" clId="{23A3E546-DE4F-4540-A51E-22DAFE090EFB}" dt="2023-05-01T07:52:35.687" v="200" actId="2696"/>
        <pc:sldMkLst>
          <pc:docMk/>
          <pc:sldMk cId="1360547025" sldId="281"/>
        </pc:sldMkLst>
      </pc:sldChg>
      <pc:sldChg chg="add del">
        <pc:chgData name="남 정현" userId="42c87c46deb7f138" providerId="LiveId" clId="{23A3E546-DE4F-4540-A51E-22DAFE090EFB}" dt="2023-05-01T06:26:16.932" v="52"/>
        <pc:sldMkLst>
          <pc:docMk/>
          <pc:sldMk cId="3875080080" sldId="281"/>
        </pc:sldMkLst>
      </pc:sldChg>
      <pc:sldChg chg="add del">
        <pc:chgData name="남 정현" userId="42c87c46deb7f138" providerId="LiveId" clId="{23A3E546-DE4F-4540-A51E-22DAFE090EFB}" dt="2023-05-01T07:52:35.687" v="200" actId="2696"/>
        <pc:sldMkLst>
          <pc:docMk/>
          <pc:sldMk cId="29702934" sldId="282"/>
        </pc:sldMkLst>
      </pc:sldChg>
      <pc:sldChg chg="add del">
        <pc:chgData name="남 정현" userId="42c87c46deb7f138" providerId="LiveId" clId="{23A3E546-DE4F-4540-A51E-22DAFE090EFB}" dt="2023-05-01T06:26:16.768" v="51"/>
        <pc:sldMkLst>
          <pc:docMk/>
          <pc:sldMk cId="2513330664" sldId="282"/>
        </pc:sldMkLst>
      </pc:sldChg>
      <pc:sldChg chg="add del">
        <pc:chgData name="남 정현" userId="42c87c46deb7f138" providerId="LiveId" clId="{23A3E546-DE4F-4540-A51E-22DAFE090EFB}" dt="2023-05-01T06:26:16.612" v="50"/>
        <pc:sldMkLst>
          <pc:docMk/>
          <pc:sldMk cId="668412670" sldId="283"/>
        </pc:sldMkLst>
      </pc:sldChg>
      <pc:sldChg chg="add del">
        <pc:chgData name="남 정현" userId="42c87c46deb7f138" providerId="LiveId" clId="{23A3E546-DE4F-4540-A51E-22DAFE090EFB}" dt="2023-05-01T07:52:35.687" v="200" actId="2696"/>
        <pc:sldMkLst>
          <pc:docMk/>
          <pc:sldMk cId="1287658881" sldId="283"/>
        </pc:sldMkLst>
      </pc:sldChg>
      <pc:sldChg chg="add del">
        <pc:chgData name="남 정현" userId="42c87c46deb7f138" providerId="LiveId" clId="{23A3E546-DE4F-4540-A51E-22DAFE090EFB}" dt="2023-05-01T06:26:16.420" v="49"/>
        <pc:sldMkLst>
          <pc:docMk/>
          <pc:sldMk cId="2116554510" sldId="284"/>
        </pc:sldMkLst>
      </pc:sldChg>
      <pc:sldChg chg="add del">
        <pc:chgData name="남 정현" userId="42c87c46deb7f138" providerId="LiveId" clId="{23A3E546-DE4F-4540-A51E-22DAFE090EFB}" dt="2023-05-01T07:52:35.687" v="200" actId="2696"/>
        <pc:sldMkLst>
          <pc:docMk/>
          <pc:sldMk cId="2187357878" sldId="284"/>
        </pc:sldMkLst>
      </pc:sldChg>
      <pc:sldChg chg="add del">
        <pc:chgData name="남 정현" userId="42c87c46deb7f138" providerId="LiveId" clId="{23A3E546-DE4F-4540-A51E-22DAFE090EFB}" dt="2023-05-01T07:52:35.687" v="200" actId="2696"/>
        <pc:sldMkLst>
          <pc:docMk/>
          <pc:sldMk cId="189409155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9CDE1-C941-170D-CC40-1C68AC2CE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85881"/>
            <a:ext cx="8361229" cy="1086237"/>
          </a:xfrm>
        </p:spPr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9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285974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딕셔너리의</a:t>
            </a:r>
            <a:r>
              <a:rPr lang="ko-KR" altLang="en-US" sz="1800" dirty="0"/>
              <a:t> 정의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85ABA8-53F6-04BA-6DAE-B95E2DDA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491" y="346841"/>
            <a:ext cx="6589018" cy="13643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51849D-9A8F-0753-4750-17DD63873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258" y="1908931"/>
            <a:ext cx="6367484" cy="17628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3A997B6-A950-1E9D-589D-2943E02F5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905" y="3869439"/>
            <a:ext cx="5788190" cy="298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딕셔너리의</a:t>
            </a:r>
            <a:r>
              <a:rPr lang="ko-KR" altLang="en-US" sz="1800" dirty="0"/>
              <a:t> 정의</a:t>
            </a:r>
            <a:r>
              <a:rPr lang="en-US" altLang="ko-KR" sz="1800" dirty="0"/>
              <a:t>,</a:t>
            </a:r>
            <a:r>
              <a:rPr lang="ko-KR" altLang="en-US" sz="1800" dirty="0"/>
              <a:t>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608C1-BCEE-7CBC-E25C-8E0D18AD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485736"/>
            <a:ext cx="6712295" cy="14923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6FE0B3-9DDE-64E7-93B8-3B3F2742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3429000"/>
            <a:ext cx="7683895" cy="23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7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딕셔너리의</a:t>
            </a:r>
            <a:r>
              <a:rPr lang="ko-KR" altLang="en-US" sz="1800" dirty="0"/>
              <a:t> 예제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ACAE7B-6220-AC96-D763-FA87490D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73" y="1377844"/>
            <a:ext cx="7842653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2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집합의 정의</a:t>
            </a:r>
            <a:r>
              <a:rPr lang="en-US" altLang="ko-KR" sz="1800" dirty="0"/>
              <a:t>, </a:t>
            </a:r>
            <a:r>
              <a:rPr lang="ko-KR" altLang="en-US" sz="1800" dirty="0"/>
              <a:t>연산</a:t>
            </a:r>
            <a:r>
              <a:rPr lang="en-US" altLang="ko-KR" sz="1800" dirty="0"/>
              <a:t>, </a:t>
            </a:r>
            <a:r>
              <a:rPr lang="ko-KR" altLang="en-US" sz="1800" dirty="0"/>
              <a:t>컬렉션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369C2-65B4-654B-208F-512A4ACC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6413830" cy="2432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F0CB47-604C-7704-16DA-5711C9EAD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393" y="346841"/>
            <a:ext cx="2197213" cy="2603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CB3957-64D2-0449-B912-063C4553D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3429000"/>
            <a:ext cx="3416476" cy="2438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38021F-EA7E-5F12-97BC-5B3647435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963" y="3749691"/>
            <a:ext cx="4724643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6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컬렉션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191A17-C518-38F9-A532-3C9934E2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4248368" cy="24067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615EF3-5B90-D769-7F93-7E34A1DD9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122" y="346841"/>
            <a:ext cx="4438878" cy="36006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606D5B-CE70-0FFD-B574-006DA132C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3429000"/>
            <a:ext cx="5239019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5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컬렉션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D6A032-A577-6FF5-7A08-343D9FBE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5226319" cy="3403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CF6001-01B5-1485-56CA-70B1C2E9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76" y="346841"/>
            <a:ext cx="5340624" cy="27941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187B66-F26E-BED7-D367-527A31C6E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26" y="4429065"/>
            <a:ext cx="5334274" cy="23178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B155C3-54DF-09ED-C8FE-4C9F976B6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533" y="4321109"/>
            <a:ext cx="3587934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3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컬렉션 주의사항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A00BE8-D7F9-D3F4-431E-647543000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3467278" cy="19813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F21266-CF8E-E254-28E2-011CB00B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681" y="346841"/>
            <a:ext cx="4623038" cy="3638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8B6054-4B34-4124-D586-8ECF2606F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104" y="3985578"/>
            <a:ext cx="3708591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7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7CE25B-FE4B-CF9E-FE2A-6D601BAC5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1480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642</TotalTime>
  <Words>23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Franklin Gothic Book</vt:lpstr>
      <vt:lpstr>자르기</vt:lpstr>
      <vt:lpstr>파이썬 9강 과제</vt:lpstr>
      <vt:lpstr>딕셔너리의 정의</vt:lpstr>
      <vt:lpstr>딕셔너리의 정의,예제</vt:lpstr>
      <vt:lpstr>딕셔너리의 예제</vt:lpstr>
      <vt:lpstr>집합의 정의, 연산, 컬렉션</vt:lpstr>
      <vt:lpstr>컬렉션</vt:lpstr>
      <vt:lpstr>컬렉션</vt:lpstr>
      <vt:lpstr>컬렉션 주의사항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9강 과제</dc:title>
  <dc:creator>남정현</dc:creator>
  <cp:lastModifiedBy>남 정현</cp:lastModifiedBy>
  <cp:revision>1</cp:revision>
  <dcterms:created xsi:type="dcterms:W3CDTF">2023-04-28T00:03:30Z</dcterms:created>
  <dcterms:modified xsi:type="dcterms:W3CDTF">2023-05-01T08:06:37Z</dcterms:modified>
</cp:coreProperties>
</file>