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29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0" d="100"/>
          <a:sy n="50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73CC6-ADAD-C2B5-E38D-ED40F6FC3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13</a:t>
            </a:r>
            <a:r>
              <a:rPr lang="ko-KR" altLang="en-US" dirty="0"/>
              <a:t>강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42377A-3CF2-9734-CA79-304C66B67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Getter, setter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1C47A-9B22-1168-D68D-A108EA2E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5210902" cy="1505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4DB169-DE0B-C6DD-6FE2-C42ED021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1832951"/>
            <a:ext cx="4239217" cy="2191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4BDB38-027F-D548-065E-AFFA2B8EF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836" y="3876259"/>
            <a:ext cx="422016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5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클래스 메서드</a:t>
            </a:r>
            <a:r>
              <a:rPr lang="en-US" altLang="ko-KR" sz="1800" dirty="0"/>
              <a:t>, </a:t>
            </a:r>
            <a:r>
              <a:rPr lang="ko-KR" altLang="en-US" sz="1800" dirty="0"/>
              <a:t>정적 메서드</a:t>
            </a:r>
            <a:r>
              <a:rPr lang="en-US" altLang="ko-KR" sz="1800" dirty="0"/>
              <a:t>, </a:t>
            </a:r>
            <a:r>
              <a:rPr lang="ko-KR" altLang="en-US" sz="1800" dirty="0"/>
              <a:t>연산자 메서드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BDD6CE-7BE4-9D1B-D823-04276420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5325218" cy="29150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B3DC47-B5A1-D9B2-E834-9F57F6953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3819101"/>
            <a:ext cx="4648849" cy="3038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3163BE-9EBF-6BA7-D194-BB5A438A7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468" y="2262024"/>
            <a:ext cx="417253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0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Decimal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6F3C7-8DE4-0255-7130-EBB481B9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05" y="346841"/>
            <a:ext cx="4715533" cy="12670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4CF573-4243-85BF-607B-EDB92F98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91" y="346841"/>
            <a:ext cx="5506218" cy="1390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05BF61-E05A-581D-769C-507CC642C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4214937"/>
            <a:ext cx="4305901" cy="724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D69217-D673-095F-8501-1487D36D1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307" y="2952699"/>
            <a:ext cx="622069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Fraction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94C131-BDE3-0D6F-AB24-A5FBC110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86" y="2119129"/>
            <a:ext cx="467742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6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EA216-A8A5-A473-27E0-D7AE93D2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객체지향 프로그래밍</a:t>
            </a:r>
            <a:r>
              <a:rPr lang="en-US" altLang="ko-KR" sz="1800" dirty="0"/>
              <a:t>, </a:t>
            </a:r>
            <a:r>
              <a:rPr lang="ko-KR" altLang="en-US" sz="1800" dirty="0"/>
              <a:t>구조체</a:t>
            </a:r>
            <a:r>
              <a:rPr lang="en-US" altLang="ko-KR" sz="1800" dirty="0"/>
              <a:t>(struct)</a:t>
            </a:r>
            <a:r>
              <a:rPr lang="ko-KR" altLang="en-US" sz="1800" dirty="0"/>
              <a:t>와 클래스</a:t>
            </a:r>
            <a:r>
              <a:rPr lang="en-US" altLang="ko-KR" sz="1800" dirty="0"/>
              <a:t>(class)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D25154-29C6-5B79-9D1C-4155E02E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6344535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B67714-8534-7F72-5D30-3F7C6A93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714" y="346841"/>
            <a:ext cx="3562847" cy="1505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077BCA-0041-BDA8-4BD9-154CF92BD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3577053"/>
            <a:ext cx="597300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4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구조체</a:t>
            </a:r>
            <a:r>
              <a:rPr lang="en-US" altLang="ko-KR" sz="1800" dirty="0"/>
              <a:t>(struct)</a:t>
            </a:r>
            <a:r>
              <a:rPr lang="ko-KR" altLang="en-US" sz="1800" dirty="0"/>
              <a:t>와 클래스</a:t>
            </a:r>
            <a:r>
              <a:rPr lang="en-US" altLang="ko-KR" sz="1800" dirty="0"/>
              <a:t>(class)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22723-0870-369E-3142-2B08F720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79497"/>
            <a:ext cx="3610479" cy="2048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909482-676B-E59C-F760-2117AF82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4" y="851051"/>
            <a:ext cx="4182059" cy="1105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B52A03-D771-3C99-FE19-2A168630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3418995"/>
            <a:ext cx="500132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4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파이썬 클래스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3F2536-0232-6440-B2B9-25A6E9F3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5925377" cy="1733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604EA2-A475-9F86-12FD-CAA8484A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2080633"/>
            <a:ext cx="6903607" cy="47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7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파이썬 클래스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1E34A-352D-25EC-C9D2-0D125A03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57" y="113837"/>
            <a:ext cx="971686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파이썬 클래스</a:t>
            </a:r>
          </a:p>
        </p:txBody>
      </p:sp>
    </p:spTree>
    <p:extLst>
      <p:ext uri="{BB962C8B-B14F-4D97-AF65-F5344CB8AC3E}">
        <p14:creationId xmlns:p14="http://schemas.microsoft.com/office/powerpoint/2010/main" val="54622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self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6BAFFE-4C08-55E8-DABD-9E9AF739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41"/>
            <a:ext cx="6544588" cy="2962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C3DDAF-8A32-81BA-63A5-BBEA0E6D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88" y="2508988"/>
            <a:ext cx="5589525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3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self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24B024-AF1D-CFD2-C2D8-7ABF780E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798" y="0"/>
            <a:ext cx="173274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4FD1FB-BEB9-14AE-B1AB-39183909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57" y="490127"/>
            <a:ext cx="1724266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생성자</a:t>
            </a:r>
            <a:r>
              <a:rPr lang="en-US" altLang="ko-KR" sz="1800" dirty="0"/>
              <a:t>, </a:t>
            </a:r>
            <a:r>
              <a:rPr lang="ko-KR" altLang="en-US" sz="1800" dirty="0"/>
              <a:t>상속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E99317-728E-FEE3-C937-4CD8471D2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41"/>
            <a:ext cx="6030167" cy="733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36807A-5451-5715-24BF-7EE72F8E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8270"/>
            <a:ext cx="7468642" cy="1171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A2A7E1-B978-BF23-D98D-F12C3CE10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2593"/>
            <a:ext cx="6134956" cy="647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4EDBCA-153A-2162-88BF-081CC100D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167" y="2860383"/>
            <a:ext cx="6058746" cy="1171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1BC1DF-76B5-AD56-2A74-04237ABCA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167" y="4032122"/>
            <a:ext cx="2106127" cy="15215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6AA99F-F08B-65DC-D25D-F23AC7CAB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167" y="5553691"/>
            <a:ext cx="304842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840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111</TotalTime>
  <Words>50</Words>
  <Application>Microsoft Office PowerPoint</Application>
  <PresentationFormat>와이드스크린</PresentationFormat>
  <Paragraphs>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Franklin Gothic Book</vt:lpstr>
      <vt:lpstr>자르기</vt:lpstr>
      <vt:lpstr>파이썬 13강 과제</vt:lpstr>
      <vt:lpstr>객체지향 프로그래밍, 구조체(struct)와 클래스(class)</vt:lpstr>
      <vt:lpstr>구조체(struct)와 클래스(class)</vt:lpstr>
      <vt:lpstr>파이썬 클래스</vt:lpstr>
      <vt:lpstr>파이썬 클래스</vt:lpstr>
      <vt:lpstr>파이썬 클래스</vt:lpstr>
      <vt:lpstr>self</vt:lpstr>
      <vt:lpstr>self</vt:lpstr>
      <vt:lpstr>생성자, 상속</vt:lpstr>
      <vt:lpstr>Getter, setter</vt:lpstr>
      <vt:lpstr>클래스 메서드, 정적 메서드, 연산자 메서드</vt:lpstr>
      <vt:lpstr>Decimal</vt:lpstr>
      <vt:lpstr>Fraction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13강 과제</dc:title>
  <dc:creator>남정현</dc:creator>
  <cp:lastModifiedBy>남정현</cp:lastModifiedBy>
  <cp:revision>6</cp:revision>
  <dcterms:created xsi:type="dcterms:W3CDTF">2023-05-02T02:16:56Z</dcterms:created>
  <dcterms:modified xsi:type="dcterms:W3CDTF">2023-05-02T04:08:24Z</dcterms:modified>
</cp:coreProperties>
</file>