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4957C-2BE3-41C4-AD6B-0DCDFA5D5982}" v="3" dt="2023-04-25T14:28:11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17A4957C-2BE3-41C4-AD6B-0DCDFA5D5982}"/>
    <pc:docChg chg="custSel addSld delSld modSld">
      <pc:chgData name="남 정현" userId="42c87c46deb7f138" providerId="LiveId" clId="{17A4957C-2BE3-41C4-AD6B-0DCDFA5D5982}" dt="2023-04-25T14:55:01.779" v="43" actId="2696"/>
      <pc:docMkLst>
        <pc:docMk/>
      </pc:docMkLst>
      <pc:sldChg chg="addSp modSp mod">
        <pc:chgData name="남 정현" userId="42c87c46deb7f138" providerId="LiveId" clId="{17A4957C-2BE3-41C4-AD6B-0DCDFA5D5982}" dt="2023-04-25T14:27:54.547" v="8" actId="1076"/>
        <pc:sldMkLst>
          <pc:docMk/>
          <pc:sldMk cId="1684134639" sldId="264"/>
        </pc:sldMkLst>
        <pc:picChg chg="add mod">
          <ac:chgData name="남 정현" userId="42c87c46deb7f138" providerId="LiveId" clId="{17A4957C-2BE3-41C4-AD6B-0DCDFA5D5982}" dt="2023-04-25T14:25:03.753" v="2" actId="14100"/>
          <ac:picMkLst>
            <pc:docMk/>
            <pc:sldMk cId="1684134639" sldId="264"/>
            <ac:picMk id="5" creationId="{077F945D-C0BA-D9D5-B0E5-862E68F0620F}"/>
          </ac:picMkLst>
        </pc:picChg>
        <pc:picChg chg="add mod">
          <ac:chgData name="남 정현" userId="42c87c46deb7f138" providerId="LiveId" clId="{17A4957C-2BE3-41C4-AD6B-0DCDFA5D5982}" dt="2023-04-25T14:27:54.547" v="8" actId="1076"/>
          <ac:picMkLst>
            <pc:docMk/>
            <pc:sldMk cId="1684134639" sldId="264"/>
            <ac:picMk id="8" creationId="{B2D91F79-0F3F-9A92-5123-95361A763623}"/>
          </ac:picMkLst>
        </pc:picChg>
      </pc:sldChg>
      <pc:sldChg chg="addSp delSp modSp add mod">
        <pc:chgData name="남 정현" userId="42c87c46deb7f138" providerId="LiveId" clId="{17A4957C-2BE3-41C4-AD6B-0DCDFA5D5982}" dt="2023-04-25T14:41:30.545" v="28" actId="1076"/>
        <pc:sldMkLst>
          <pc:docMk/>
          <pc:sldMk cId="4161563433" sldId="265"/>
        </pc:sldMkLst>
        <pc:picChg chg="del">
          <ac:chgData name="남 정현" userId="42c87c46deb7f138" providerId="LiveId" clId="{17A4957C-2BE3-41C4-AD6B-0DCDFA5D5982}" dt="2023-04-25T14:28:05.355" v="13" actId="21"/>
          <ac:picMkLst>
            <pc:docMk/>
            <pc:sldMk cId="4161563433" sldId="265"/>
            <ac:picMk id="4" creationId="{E0FC560E-A285-A389-F092-F923BE614EBA}"/>
          </ac:picMkLst>
        </pc:picChg>
        <pc:picChg chg="del">
          <ac:chgData name="남 정현" userId="42c87c46deb7f138" providerId="LiveId" clId="{17A4957C-2BE3-41C4-AD6B-0DCDFA5D5982}" dt="2023-04-25T14:28:03.195" v="10" actId="21"/>
          <ac:picMkLst>
            <pc:docMk/>
            <pc:sldMk cId="4161563433" sldId="265"/>
            <ac:picMk id="5" creationId="{077F945D-C0BA-D9D5-B0E5-862E68F0620F}"/>
          </ac:picMkLst>
        </pc:picChg>
        <pc:picChg chg="add mod">
          <ac:chgData name="남 정현" userId="42c87c46deb7f138" providerId="LiveId" clId="{17A4957C-2BE3-41C4-AD6B-0DCDFA5D5982}" dt="2023-04-25T14:41:30.545" v="28" actId="1076"/>
          <ac:picMkLst>
            <pc:docMk/>
            <pc:sldMk cId="4161563433" sldId="265"/>
            <ac:picMk id="6" creationId="{401B08D0-5B62-2293-8693-CBB9BE5C028B}"/>
          </ac:picMkLst>
        </pc:picChg>
        <pc:picChg chg="del">
          <ac:chgData name="남 정현" userId="42c87c46deb7f138" providerId="LiveId" clId="{17A4957C-2BE3-41C4-AD6B-0DCDFA5D5982}" dt="2023-04-25T14:28:04.470" v="12" actId="21"/>
          <ac:picMkLst>
            <pc:docMk/>
            <pc:sldMk cId="4161563433" sldId="265"/>
            <ac:picMk id="7" creationId="{0DF77B9D-9F4D-4A73-6539-3BE14CDEC036}"/>
          </ac:picMkLst>
        </pc:picChg>
        <pc:picChg chg="del">
          <ac:chgData name="남 정현" userId="42c87c46deb7f138" providerId="LiveId" clId="{17A4957C-2BE3-41C4-AD6B-0DCDFA5D5982}" dt="2023-04-25T14:28:03.958" v="11" actId="21"/>
          <ac:picMkLst>
            <pc:docMk/>
            <pc:sldMk cId="4161563433" sldId="265"/>
            <ac:picMk id="8" creationId="{B2D91F79-0F3F-9A92-5123-95361A763623}"/>
          </ac:picMkLst>
        </pc:picChg>
        <pc:picChg chg="add mod">
          <ac:chgData name="남 정현" userId="42c87c46deb7f138" providerId="LiveId" clId="{17A4957C-2BE3-41C4-AD6B-0DCDFA5D5982}" dt="2023-04-25T14:41:23.697" v="27" actId="1076"/>
          <ac:picMkLst>
            <pc:docMk/>
            <pc:sldMk cId="4161563433" sldId="265"/>
            <ac:picMk id="10" creationId="{1309D0D1-0176-78A1-A150-DF77BBEBCD9A}"/>
          </ac:picMkLst>
        </pc:picChg>
      </pc:sldChg>
      <pc:sldChg chg="addSp modSp add mod">
        <pc:chgData name="남 정현" userId="42c87c46deb7f138" providerId="LiveId" clId="{17A4957C-2BE3-41C4-AD6B-0DCDFA5D5982}" dt="2023-04-25T14:54:57.035" v="42" actId="20577"/>
        <pc:sldMkLst>
          <pc:docMk/>
          <pc:sldMk cId="492334683" sldId="266"/>
        </pc:sldMkLst>
        <pc:spChg chg="mod">
          <ac:chgData name="남 정현" userId="42c87c46deb7f138" providerId="LiveId" clId="{17A4957C-2BE3-41C4-AD6B-0DCDFA5D5982}" dt="2023-04-25T14:54:57.035" v="42" actId="20577"/>
          <ac:spMkLst>
            <pc:docMk/>
            <pc:sldMk cId="492334683" sldId="266"/>
            <ac:spMk id="2" creationId="{67B75753-0105-56BB-A215-DDC75658F359}"/>
          </ac:spMkLst>
        </pc:spChg>
        <pc:picChg chg="add">
          <ac:chgData name="남 정현" userId="42c87c46deb7f138" providerId="LiveId" clId="{17A4957C-2BE3-41C4-AD6B-0DCDFA5D5982}" dt="2023-04-25T14:54:48.345" v="29" actId="22"/>
          <ac:picMkLst>
            <pc:docMk/>
            <pc:sldMk cId="492334683" sldId="266"/>
            <ac:picMk id="4" creationId="{C4BCA3BD-A26A-0AB8-7AC8-3DA4C7A748B5}"/>
          </ac:picMkLst>
        </pc:picChg>
      </pc:sldChg>
      <pc:sldChg chg="add del">
        <pc:chgData name="남 정현" userId="42c87c46deb7f138" providerId="LiveId" clId="{17A4957C-2BE3-41C4-AD6B-0DCDFA5D5982}" dt="2023-04-25T14:55:01.779" v="43" actId="2696"/>
        <pc:sldMkLst>
          <pc:docMk/>
          <pc:sldMk cId="370581926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D025-0052-1852-3432-17987FEE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4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43807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형변환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숫자 </a:t>
            </a:r>
            <a:r>
              <a:rPr lang="ko-KR" altLang="en-US" sz="1600" dirty="0" err="1"/>
              <a:t>형변환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B08D0-5B62-2293-8693-CBB9BE5C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72" y="780798"/>
            <a:ext cx="5783041" cy="2648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09D0D1-0176-78A1-A150-DF77BBEB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36" y="4278050"/>
            <a:ext cx="5819514" cy="19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CA3BD-A26A-0AB8-7AC8-3DA4C7A7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</a:t>
            </a:r>
            <a:r>
              <a:rPr lang="ko-KR" altLang="en-US" sz="1600"/>
              <a:t>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단순 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3378C-0D72-FF39-334A-7E8B611F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22890"/>
            <a:ext cx="3960033" cy="179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D80B7-74CC-BC90-822A-1A767A30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56" y="601894"/>
            <a:ext cx="5153744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B1382-AE98-844F-E66D-D9B784DF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2839523"/>
            <a:ext cx="58015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</a:t>
            </a:r>
            <a:r>
              <a:rPr lang="ko-KR" altLang="en-US" sz="1600"/>
              <a:t>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단순 대입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BDD5B-9F37-5A28-55EF-C3EB0FBB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320159"/>
            <a:ext cx="5249008" cy="2029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71518C-0B2D-18D7-6D66-B229410F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23" y="2660291"/>
            <a:ext cx="3532683" cy="13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복합형태 대입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EB233-2E46-CABA-7E03-45B97AF2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65" y="688445"/>
            <a:ext cx="4037217" cy="1966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23A02-4984-AB64-13AE-89FB6CAE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80" y="2986406"/>
            <a:ext cx="7651385" cy="1216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0D394-F7A9-3017-90CF-A8A0A3A6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76" y="4533819"/>
            <a:ext cx="3831648" cy="17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복합형태 대입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D33BC-5B9A-13E9-94F9-E466D04A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29" y="567559"/>
            <a:ext cx="6696141" cy="1546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1EF0C-5CEC-3704-66C2-630DF084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47" y="2557656"/>
            <a:ext cx="6652905" cy="1742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2EE2B-1863-9807-9E7C-6E87D327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85" y="5009892"/>
            <a:ext cx="4115374" cy="1848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ACE604-9E3F-BAA8-456C-E5372A6EB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703" y="5197446"/>
            <a:ext cx="2973025" cy="14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산술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일반 산술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AC8EF1-A1B5-F1CF-DC5A-43C8B6CC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62" y="2267442"/>
            <a:ext cx="3379076" cy="2323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E3E261-0A42-8791-B6A8-6B31AFE9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01" y="2608652"/>
            <a:ext cx="4067072" cy="16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산술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B3AD9-06AC-EE42-2A3D-4D876D9E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02" y="1536976"/>
            <a:ext cx="2205846" cy="3828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B5BDF-78D8-54A0-83FF-47FB7812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31" y="2528762"/>
            <a:ext cx="409632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형변환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문자 </a:t>
            </a:r>
            <a:r>
              <a:rPr lang="ko-KR" altLang="en-US" sz="1600" dirty="0" err="1"/>
              <a:t>형변환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050CB-14C8-AE49-A84B-747003DD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51" y="1259419"/>
            <a:ext cx="3081512" cy="2073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8D03C-D2F5-D528-A55E-18DE91C7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01" y="1189864"/>
            <a:ext cx="5172797" cy="2143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5704C1-B6BB-E09E-58A7-0691F61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069817"/>
            <a:ext cx="5151138" cy="1199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49DE6A-7F5F-C8B6-E27F-31BFFA80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0448"/>
            <a:ext cx="6096000" cy="17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형변환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숫자 </a:t>
            </a:r>
            <a:r>
              <a:rPr lang="ko-KR" altLang="en-US" sz="1600" dirty="0" err="1"/>
              <a:t>형변환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C560E-A285-A389-F092-F923BE61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401222"/>
            <a:ext cx="5239481" cy="2019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77B9D-9F4D-4A73-6539-3BE14CDE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0" y="637189"/>
            <a:ext cx="5706954" cy="1547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7F945D-C0BA-D9D5-B0E5-862E68F06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95" y="3384016"/>
            <a:ext cx="4933172" cy="25205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91F79-0F3F-9A92-5123-95361A76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40" y="3673527"/>
            <a:ext cx="5755795" cy="1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463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99</TotalTime>
  <Words>51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파이썬 4강 과제</vt:lpstr>
      <vt:lpstr>대입 연산자 – 단순 대입 연산자</vt:lpstr>
      <vt:lpstr>대입 연산자 – 단순 대입 연산자</vt:lpstr>
      <vt:lpstr>대입 연산자 – 복합형태 대입 연산자</vt:lpstr>
      <vt:lpstr>대입 연산자 – 복합형태 대입 연산자</vt:lpstr>
      <vt:lpstr>산술 연산자 – 일반 산술 연산자</vt:lpstr>
      <vt:lpstr>산술 연산자 – 복합연산자</vt:lpstr>
      <vt:lpstr>형변환 – 문자 형변환</vt:lpstr>
      <vt:lpstr>형변환 – 숫자 형변환</vt:lpstr>
      <vt:lpstr>형변환 – 숫자 형변환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4강 과제</dc:title>
  <dc:creator>남정현</dc:creator>
  <cp:lastModifiedBy>남 정현</cp:lastModifiedBy>
  <cp:revision>3</cp:revision>
  <dcterms:created xsi:type="dcterms:W3CDTF">2023-04-25T11:47:00Z</dcterms:created>
  <dcterms:modified xsi:type="dcterms:W3CDTF">2023-04-25T14:55:02Z</dcterms:modified>
</cp:coreProperties>
</file>