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0D68-19C9-788B-2EFD-875CBCDD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63808"/>
            <a:ext cx="8361229" cy="1086237"/>
          </a:xfrm>
        </p:spPr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6</a:t>
            </a:r>
            <a:r>
              <a:rPr lang="ko-KR" altLang="en-US" dirty="0"/>
              <a:t>강 과제</a:t>
            </a:r>
          </a:p>
        </p:txBody>
      </p:sp>
    </p:spTree>
    <p:extLst>
      <p:ext uri="{BB962C8B-B14F-4D97-AF65-F5344CB8AC3E}">
        <p14:creationId xmlns:p14="http://schemas.microsoft.com/office/powerpoint/2010/main" val="352197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심화실습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2D212-8AC7-B6F5-9962-6D0914C6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06" y="166232"/>
            <a:ext cx="582058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8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심화실습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ACE58F-594E-FEA8-2A9C-C895EA660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40" y="0"/>
            <a:ext cx="6228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73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정리하기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44628-6B8D-E525-E952-85410698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06" y="0"/>
            <a:ext cx="531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반복문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반복문의 개요</a:t>
            </a:r>
            <a:r>
              <a:rPr lang="en-US" altLang="ko-KR" sz="1800" dirty="0"/>
              <a:t>, while </a:t>
            </a:r>
            <a:r>
              <a:rPr lang="ko-KR" altLang="en-US" sz="1800" dirty="0" err="1"/>
              <a:t>반복문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ED157-E114-35FA-4AB7-F806F467C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62" y="678355"/>
            <a:ext cx="2780347" cy="9192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733569-0169-800E-132E-A25A16E72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339" y="678355"/>
            <a:ext cx="4181317" cy="919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04564E-938D-6966-FE8F-FF072A712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62" y="2306904"/>
            <a:ext cx="3686689" cy="1676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7F90E-3C70-2D1E-2E31-145A1BE0D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688" y="2306903"/>
            <a:ext cx="4181317" cy="15780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6DD7C9-5D87-5169-3997-A070561D9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43362"/>
            <a:ext cx="3986483" cy="1457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CA299F5-5EEB-7FD6-0960-3E8F731D8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962" y="4961982"/>
            <a:ext cx="3662834" cy="133750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38C6DE-065E-EDB3-7F2D-9C00D6A1F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4275" y="4971474"/>
            <a:ext cx="3477725" cy="132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반복문</a:t>
            </a:r>
            <a:r>
              <a:rPr lang="ko-KR" altLang="en-US" sz="1800" dirty="0"/>
              <a:t> </a:t>
            </a:r>
            <a:r>
              <a:rPr lang="en-US" altLang="ko-KR" sz="1800" dirty="0"/>
              <a:t>– for </a:t>
            </a:r>
            <a:r>
              <a:rPr lang="ko-KR" altLang="en-US" sz="1800" dirty="0" err="1"/>
              <a:t>반복문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BD675-37F6-9549-A1F9-EE1474858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781919"/>
            <a:ext cx="6463111" cy="17195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6DACFF-B6F1-4086-C2F6-AC244801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3309288"/>
            <a:ext cx="8057310" cy="59583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738B93-A7B7-BD76-81AC-D7B6D3D4D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012" y="4712948"/>
            <a:ext cx="6919520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반복문</a:t>
            </a:r>
            <a:r>
              <a:rPr lang="ko-KR" altLang="en-US" sz="1800" dirty="0"/>
              <a:t> </a:t>
            </a:r>
            <a:r>
              <a:rPr lang="en-US" altLang="ko-KR" sz="1800" dirty="0"/>
              <a:t>– range </a:t>
            </a:r>
            <a:r>
              <a:rPr lang="ko-KR" altLang="en-US" sz="1800" dirty="0"/>
              <a:t>사용사례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B05AC2-0CF3-883E-6D06-83207DE6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491359"/>
            <a:ext cx="6870654" cy="10901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CDE793-6A58-552D-F95A-5F964061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2072895"/>
            <a:ext cx="6794595" cy="10901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966533-0E8D-5B06-CC0C-B88A3470C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38" y="3762569"/>
            <a:ext cx="8062236" cy="10901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5402EF2-AA6B-B5BB-2A30-B0AA05917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03" y="5452242"/>
            <a:ext cx="7978106" cy="109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제어문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B00489-124A-6A18-EDBB-9E2BF1D65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1582834"/>
            <a:ext cx="7139522" cy="1418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1FC930-50AD-092D-63BF-CAB80292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8" y="4093205"/>
            <a:ext cx="8089995" cy="141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제어문</a:t>
            </a:r>
            <a:r>
              <a:rPr lang="ko-KR" altLang="en-US" sz="1800" dirty="0"/>
              <a:t> 예제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9518D7-E0A6-03C5-85C3-3ED67A60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5" y="2587710"/>
            <a:ext cx="3838038" cy="1682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046687-A9B3-9A29-1646-FA7B587F5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321" y="2536556"/>
            <a:ext cx="5656162" cy="17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다중반복구조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3D7E4-8D91-6616-2EEB-F07574C83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392" y="0"/>
            <a:ext cx="3503382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D681E5-2B87-2A36-6BE5-3A4A97DF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804" y="1490392"/>
            <a:ext cx="1047896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다중반복구조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780B15-C976-152A-70AB-5E54D70B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8" y="2195771"/>
            <a:ext cx="4903076" cy="246645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1BD83B-17B8-1086-9522-229CDD3C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63" y="1286337"/>
            <a:ext cx="4296375" cy="1876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BB4B5D-FC38-5CB8-6B6E-979BE76CF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771" y="3694976"/>
            <a:ext cx="2048161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2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12A3E-5C44-35C0-57FE-2485E32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38" y="0"/>
            <a:ext cx="9601200" cy="49135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심화실습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2B9C26-1884-0CFD-DED8-C96A532E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69" y="0"/>
            <a:ext cx="6426061" cy="1639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BED2C1-8461-09F4-38F1-A28575CE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705" y="1639613"/>
            <a:ext cx="6182588" cy="1657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22FB0E-8EC8-A224-B980-0E0F9CD56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36" y="-89796"/>
            <a:ext cx="5830114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7577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117</TotalTime>
  <Words>28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4" baseType="lpstr">
      <vt:lpstr>Franklin Gothic Book</vt:lpstr>
      <vt:lpstr>자르기</vt:lpstr>
      <vt:lpstr>파이썬 6강 과제</vt:lpstr>
      <vt:lpstr>반복문 – 반복문의 개요, while 반복문</vt:lpstr>
      <vt:lpstr>반복문 – for 반복문</vt:lpstr>
      <vt:lpstr>반복문 – range 사용사례</vt:lpstr>
      <vt:lpstr>제어문</vt:lpstr>
      <vt:lpstr>제어문 예제</vt:lpstr>
      <vt:lpstr>다중반복구조</vt:lpstr>
      <vt:lpstr>다중반복구조</vt:lpstr>
      <vt:lpstr>심화실습</vt:lpstr>
      <vt:lpstr>심화실습</vt:lpstr>
      <vt:lpstr>심화실습</vt:lpstr>
      <vt:lpstr>정리하기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6강 과제</dc:title>
  <dc:creator>남정현</dc:creator>
  <cp:lastModifiedBy>남정현</cp:lastModifiedBy>
  <cp:revision>4</cp:revision>
  <dcterms:created xsi:type="dcterms:W3CDTF">2023-04-27T00:12:28Z</dcterms:created>
  <dcterms:modified xsi:type="dcterms:W3CDTF">2023-04-27T08:19:24Z</dcterms:modified>
</cp:coreProperties>
</file>