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97C46-B248-67A1-6EB0-9ACD9C20A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20322"/>
            <a:ext cx="8361229" cy="1017356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7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73499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전역변수</a:t>
            </a:r>
            <a:r>
              <a:rPr lang="en-US" altLang="ko-KR" sz="1800" dirty="0"/>
              <a:t>, </a:t>
            </a:r>
            <a:r>
              <a:rPr lang="ko-KR" altLang="en-US" sz="1800" dirty="0"/>
              <a:t>지역변수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EB429-252D-19BA-B8D6-9F5D40F1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380839"/>
            <a:ext cx="5668166" cy="4096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77F5EE-2660-42D5-1DF8-626C7662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0" y="1573504"/>
            <a:ext cx="5321420" cy="3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3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3C555F-183E-9915-D0F3-8EA75E9D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함수의 정의</a:t>
            </a:r>
            <a:r>
              <a:rPr lang="en-US" altLang="ko-KR" sz="1800" dirty="0"/>
              <a:t>, </a:t>
            </a:r>
            <a:r>
              <a:rPr lang="ko-KR" altLang="en-US" sz="1800" dirty="0"/>
              <a:t>인수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BCC92-62F6-F315-5E1B-9AFB4286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829778" cy="2884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BD425-8BAA-9FD5-B7A8-E43E9353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50" y="772348"/>
            <a:ext cx="5696150" cy="2033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A26C63-99B8-6536-CBA9-7431F815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850" y="4234221"/>
            <a:ext cx="5496692" cy="26237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BCD42C-AC1A-9235-A7BC-B17B4F062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8" y="4346533"/>
            <a:ext cx="5354237" cy="25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Return </a:t>
            </a:r>
            <a:r>
              <a:rPr lang="ko-KR" altLang="en-US" sz="1800" dirty="0"/>
              <a:t>값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EEF32-5CCD-8471-CF6E-E98D278A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346841"/>
            <a:ext cx="5955878" cy="2346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8AE26F-A775-0F09-4237-C02908C5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71" y="346841"/>
            <a:ext cx="4932129" cy="23462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C532BC-B16A-1120-9AB4-3F2141570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075140"/>
            <a:ext cx="6293896" cy="37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8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pass</a:t>
            </a:r>
            <a:endParaRPr lang="ko-KR" altLang="en-US" sz="1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C74541E-5E4E-11BB-D482-CB720A34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02" y="0"/>
            <a:ext cx="705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1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가변인수</a:t>
            </a:r>
            <a:r>
              <a:rPr lang="en-US" altLang="ko-KR" sz="1800" dirty="0"/>
              <a:t>, </a:t>
            </a:r>
            <a:r>
              <a:rPr lang="ko-KR" altLang="en-US" sz="1800" dirty="0"/>
              <a:t>디폴트 값 처리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02F40-4E43-A834-2618-FC40F373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96" y="3540978"/>
            <a:ext cx="6525536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3BF801-BBCA-AA5F-5B65-8675C3FE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34" y="607353"/>
            <a:ext cx="490606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키워드  인수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906F58-0F5A-CD61-FD7E-9DFEA688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346841"/>
            <a:ext cx="6697010" cy="32580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24FBF0-99BB-ECA3-A04C-40D40563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4190628"/>
            <a:ext cx="651600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키워드 가변 인수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B8A1AA-0532-16C0-4229-E4735B90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2190577"/>
            <a:ext cx="621116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키워드 가변 인수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4E56FF-B0B5-F807-704C-578EC562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737812"/>
            <a:ext cx="633500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전역변수</a:t>
            </a:r>
            <a:r>
              <a:rPr lang="en-US" altLang="ko-KR" sz="1800" dirty="0"/>
              <a:t>, </a:t>
            </a:r>
            <a:r>
              <a:rPr lang="ko-KR" altLang="en-US" sz="1800" dirty="0"/>
              <a:t>지역변수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A7B16-9706-A03C-5A65-DDD68C15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76" y="346841"/>
            <a:ext cx="4941647" cy="2957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9E5ED0-100F-5A97-489F-65A208B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01" y="3133205"/>
            <a:ext cx="372479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6605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243</TotalTime>
  <Words>31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Franklin Gothic Book</vt:lpstr>
      <vt:lpstr>자르기</vt:lpstr>
      <vt:lpstr>파이썬 7강 과제</vt:lpstr>
      <vt:lpstr>함수의 정의, 인수</vt:lpstr>
      <vt:lpstr>Return 값</vt:lpstr>
      <vt:lpstr>pass</vt:lpstr>
      <vt:lpstr>가변인수, 디폴트 값 처리</vt:lpstr>
      <vt:lpstr>키워드  인수</vt:lpstr>
      <vt:lpstr>키워드 가변 인수</vt:lpstr>
      <vt:lpstr>키워드 가변 인수</vt:lpstr>
      <vt:lpstr>전역변수, 지역변수</vt:lpstr>
      <vt:lpstr>전역변수, 지역변수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7강 과제</dc:title>
  <dc:creator>남정현</dc:creator>
  <cp:lastModifiedBy>남정현</cp:lastModifiedBy>
  <cp:revision>5</cp:revision>
  <dcterms:created xsi:type="dcterms:W3CDTF">2023-04-27T02:08:04Z</dcterms:created>
  <dcterms:modified xsi:type="dcterms:W3CDTF">2023-04-27T10:55:13Z</dcterms:modified>
</cp:coreProperties>
</file>