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5F18-89B9-DB94-B0D8-F12B65631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83385"/>
            <a:ext cx="8361229" cy="1091229"/>
          </a:xfrm>
        </p:spPr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8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371913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 삽입</a:t>
            </a:r>
            <a:r>
              <a:rPr lang="en-US" altLang="ko-KR" sz="1800" dirty="0"/>
              <a:t>,</a:t>
            </a:r>
            <a:r>
              <a:rPr lang="ko-KR" altLang="en-US" sz="1800" dirty="0"/>
              <a:t>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E3D927-47E7-775E-5871-D32FFBEB2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40" y="920716"/>
            <a:ext cx="7768320" cy="501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1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검색</a:t>
            </a:r>
            <a:r>
              <a:rPr lang="en-US" altLang="ko-KR" sz="1800" dirty="0"/>
              <a:t>,</a:t>
            </a:r>
            <a:r>
              <a:rPr lang="ko-KR" altLang="en-US" sz="1800" dirty="0"/>
              <a:t> 리스트 정렬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297684-37F0-9057-AFFF-9EACB32F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4988426" cy="2711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963FFB-640F-B5A4-CB2C-25874227B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77" y="595458"/>
            <a:ext cx="5549098" cy="23306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37323C-3C73-C3C7-0C00-427DA73E0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114" y="3800059"/>
            <a:ext cx="5215771" cy="27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4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검색</a:t>
            </a:r>
          </a:p>
        </p:txBody>
      </p:sp>
    </p:spTree>
    <p:extLst>
      <p:ext uri="{BB962C8B-B14F-4D97-AF65-F5344CB8AC3E}">
        <p14:creationId xmlns:p14="http://schemas.microsoft.com/office/powerpoint/2010/main" val="360302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검색</a:t>
            </a:r>
          </a:p>
        </p:txBody>
      </p:sp>
    </p:spTree>
    <p:extLst>
      <p:ext uri="{BB962C8B-B14F-4D97-AF65-F5344CB8AC3E}">
        <p14:creationId xmlns:p14="http://schemas.microsoft.com/office/powerpoint/2010/main" val="183328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검색</a:t>
            </a:r>
          </a:p>
        </p:txBody>
      </p:sp>
    </p:spTree>
    <p:extLst>
      <p:ext uri="{BB962C8B-B14F-4D97-AF65-F5344CB8AC3E}">
        <p14:creationId xmlns:p14="http://schemas.microsoft.com/office/powerpoint/2010/main" val="398921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검색</a:t>
            </a:r>
          </a:p>
        </p:txBody>
      </p:sp>
    </p:spTree>
    <p:extLst>
      <p:ext uri="{BB962C8B-B14F-4D97-AF65-F5344CB8AC3E}">
        <p14:creationId xmlns:p14="http://schemas.microsoft.com/office/powerpoint/2010/main" val="3149714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검색</a:t>
            </a:r>
          </a:p>
        </p:txBody>
      </p:sp>
    </p:spTree>
    <p:extLst>
      <p:ext uri="{BB962C8B-B14F-4D97-AF65-F5344CB8AC3E}">
        <p14:creationId xmlns:p14="http://schemas.microsoft.com/office/powerpoint/2010/main" val="69112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검색</a:t>
            </a:r>
          </a:p>
        </p:txBody>
      </p:sp>
    </p:spTree>
    <p:extLst>
      <p:ext uri="{BB962C8B-B14F-4D97-AF65-F5344CB8AC3E}">
        <p14:creationId xmlns:p14="http://schemas.microsoft.com/office/powerpoint/2010/main" val="41327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검색</a:t>
            </a:r>
          </a:p>
        </p:txBody>
      </p:sp>
    </p:spTree>
    <p:extLst>
      <p:ext uri="{BB962C8B-B14F-4D97-AF65-F5344CB8AC3E}">
        <p14:creationId xmlns:p14="http://schemas.microsoft.com/office/powerpoint/2010/main" val="294542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검색</a:t>
            </a:r>
          </a:p>
        </p:txBody>
      </p:sp>
    </p:spTree>
    <p:extLst>
      <p:ext uri="{BB962C8B-B14F-4D97-AF65-F5344CB8AC3E}">
        <p14:creationId xmlns:p14="http://schemas.microsoft.com/office/powerpoint/2010/main" val="290180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리스트의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0E532C-B308-5A69-B7A3-8C9EF0E92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571708"/>
            <a:ext cx="5313252" cy="12309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605071-E412-DC67-E97C-B2EFC362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04" y="716253"/>
            <a:ext cx="5874296" cy="9827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DC377A-2EE5-DBBD-237D-0B082020B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911" y="2215962"/>
            <a:ext cx="7740521" cy="15161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7C0B6B-F9C4-97A1-F943-F723CB7B5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221" y="4145435"/>
            <a:ext cx="4718966" cy="27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5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검색</a:t>
            </a:r>
          </a:p>
        </p:txBody>
      </p:sp>
    </p:spTree>
    <p:extLst>
      <p:ext uri="{BB962C8B-B14F-4D97-AF65-F5344CB8AC3E}">
        <p14:creationId xmlns:p14="http://schemas.microsoft.com/office/powerpoint/2010/main" val="19495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리스트의 표현방식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98EE3E-0D80-0154-025B-7C60EBE0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58" y="2092493"/>
            <a:ext cx="4304136" cy="24610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11C246-8173-5D12-8056-77C90CA61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553" y="2213909"/>
            <a:ext cx="6298447" cy="221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5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다중 리스트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E4004F-C878-7D6B-AA99-E309E30C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1901321"/>
            <a:ext cx="4867260" cy="13121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D15A5B-1966-64C4-1D92-EE682A35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04" y="1342734"/>
            <a:ext cx="5401429" cy="20862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32F42E-AB06-EBFE-13DB-F93C8FA0D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086" y="4092090"/>
            <a:ext cx="4447828" cy="21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</a:t>
            </a:r>
            <a:r>
              <a:rPr lang="ko-KR" altLang="en-US" sz="1800" dirty="0" err="1"/>
              <a:t>컴프리헨션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9639D7-6B86-4D5F-C050-DE694433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2812903"/>
            <a:ext cx="6075572" cy="12321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464252-CDAC-84F4-4809-DDB7050EE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035" y="2767182"/>
            <a:ext cx="4349086" cy="132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6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연습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92CB2-0449-BB3D-091F-1B37E271A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74" y="0"/>
            <a:ext cx="6144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9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 삽입</a:t>
            </a:r>
            <a:r>
              <a:rPr lang="en-US" altLang="ko-KR" sz="1800" dirty="0"/>
              <a:t>,</a:t>
            </a:r>
            <a:r>
              <a:rPr lang="ko-KR" altLang="en-US" sz="1800" dirty="0"/>
              <a:t>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F383EF-8514-4585-CE90-BA7448F7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519333"/>
            <a:ext cx="3406736" cy="29096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0F8DDB-DC6B-3F8A-0854-B790B2B40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958" y="519333"/>
            <a:ext cx="6625042" cy="2746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221C00-8276-3AA0-BBED-52479A31E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10" y="3948333"/>
            <a:ext cx="4710367" cy="29096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7C4DB4-B586-388C-1F8C-46E30B3A0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754" y="3948333"/>
            <a:ext cx="3716012" cy="29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8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 삽입</a:t>
            </a:r>
            <a:r>
              <a:rPr lang="en-US" altLang="ko-KR" sz="1800" dirty="0"/>
              <a:t>,</a:t>
            </a:r>
            <a:r>
              <a:rPr lang="ko-KR" altLang="en-US" sz="1800" dirty="0"/>
              <a:t>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2B2437-19F3-19DF-B6D3-186E236F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537584"/>
            <a:ext cx="5997430" cy="28914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10AB03-2DEF-94D7-4B3C-CC8563AC4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680" y="1528546"/>
            <a:ext cx="5405320" cy="13322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B11BA7-1C7A-74CA-C044-C0FD2D1C6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4422643"/>
            <a:ext cx="5844285" cy="13844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8E499C-841E-DC62-51BE-220D24583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127" y="3980083"/>
            <a:ext cx="4382325" cy="23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4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 삽입</a:t>
            </a:r>
            <a:r>
              <a:rPr lang="en-US" altLang="ko-KR" sz="1800" dirty="0"/>
              <a:t>,</a:t>
            </a:r>
            <a:r>
              <a:rPr lang="ko-KR" altLang="en-US" sz="1800" dirty="0"/>
              <a:t>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68CE31-0AE7-A853-5304-3BE6E71EF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7" y="346841"/>
            <a:ext cx="5100971" cy="43470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2AD5E7-6114-1026-DAD2-B953598A6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256" y="1653773"/>
            <a:ext cx="515374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750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113</TotalTime>
  <Words>53</Words>
  <Application>Microsoft Office PowerPoint</Application>
  <PresentationFormat>와이드스크린</PresentationFormat>
  <Paragraphs>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Franklin Gothic Book</vt:lpstr>
      <vt:lpstr>자르기</vt:lpstr>
      <vt:lpstr>파이썬 8강 과제</vt:lpstr>
      <vt:lpstr>리스트의 정의</vt:lpstr>
      <vt:lpstr>리스트의 표현방식</vt:lpstr>
      <vt:lpstr>다중 리스트</vt:lpstr>
      <vt:lpstr>리스트 컴프리헨션</vt:lpstr>
      <vt:lpstr>리스트 연습</vt:lpstr>
      <vt:lpstr>리스트  삽입,삭제</vt:lpstr>
      <vt:lpstr>리스트  삽입,삭제</vt:lpstr>
      <vt:lpstr>리스트  삽입,삭제</vt:lpstr>
      <vt:lpstr>리스트  삽입,삭제</vt:lpstr>
      <vt:lpstr>리스트 검색, 리스트 정렬</vt:lpstr>
      <vt:lpstr>리스트 검색</vt:lpstr>
      <vt:lpstr>리스트 검색</vt:lpstr>
      <vt:lpstr>리스트 검색</vt:lpstr>
      <vt:lpstr>리스트 검색</vt:lpstr>
      <vt:lpstr>리스트 검색</vt:lpstr>
      <vt:lpstr>리스트 검색</vt:lpstr>
      <vt:lpstr>리스트 검색</vt:lpstr>
      <vt:lpstr>리스트 검색</vt:lpstr>
      <vt:lpstr>리스트 검색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8강 과제</dc:title>
  <dc:creator>남정현</dc:creator>
  <cp:lastModifiedBy>남정현</cp:lastModifiedBy>
  <cp:revision>1</cp:revision>
  <dcterms:created xsi:type="dcterms:W3CDTF">2023-04-27T10:55:19Z</dcterms:created>
  <dcterms:modified xsi:type="dcterms:W3CDTF">2023-04-27T12:48:20Z</dcterms:modified>
</cp:coreProperties>
</file>