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7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1270F-8989-475D-A735-4E7C2F738A23}" v="10" dt="2023-05-01T14:13:53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38" d="100"/>
          <a:sy n="38" d="100"/>
        </p:scale>
        <p:origin x="8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4911270F-8989-475D-A735-4E7C2F738A23}"/>
    <pc:docChg chg="custSel addSld modSld">
      <pc:chgData name="남 정현" userId="42c87c46deb7f138" providerId="LiveId" clId="{4911270F-8989-475D-A735-4E7C2F738A23}" dt="2023-05-01T14:31:01.429" v="110" actId="1076"/>
      <pc:docMkLst>
        <pc:docMk/>
      </pc:docMkLst>
      <pc:sldChg chg="addSp modSp mod">
        <pc:chgData name="남 정현" userId="42c87c46deb7f138" providerId="LiveId" clId="{4911270F-8989-475D-A735-4E7C2F738A23}" dt="2023-05-01T13:42:12.823" v="15" actId="14100"/>
        <pc:sldMkLst>
          <pc:docMk/>
          <pc:sldMk cId="3097691212" sldId="295"/>
        </pc:sldMkLst>
        <pc:picChg chg="add mod">
          <ac:chgData name="남 정현" userId="42c87c46deb7f138" providerId="LiveId" clId="{4911270F-8989-475D-A735-4E7C2F738A23}" dt="2023-05-01T13:40:27.673" v="4" actId="1076"/>
          <ac:picMkLst>
            <pc:docMk/>
            <pc:sldMk cId="3097691212" sldId="295"/>
            <ac:picMk id="5" creationId="{BE411AFE-F69D-F743-46B6-FBFEA7BBDC08}"/>
          </ac:picMkLst>
        </pc:picChg>
        <pc:picChg chg="add mod">
          <ac:chgData name="남 정현" userId="42c87c46deb7f138" providerId="LiveId" clId="{4911270F-8989-475D-A735-4E7C2F738A23}" dt="2023-05-01T13:42:12.823" v="15" actId="14100"/>
          <ac:picMkLst>
            <pc:docMk/>
            <pc:sldMk cId="3097691212" sldId="295"/>
            <ac:picMk id="7" creationId="{97C59F8B-5330-33CC-8B69-8B90A708C8CA}"/>
          </ac:picMkLst>
        </pc:picChg>
        <pc:picChg chg="add mod">
          <ac:chgData name="남 정현" userId="42c87c46deb7f138" providerId="LiveId" clId="{4911270F-8989-475D-A735-4E7C2F738A23}" dt="2023-05-01T13:42:09.950" v="14" actId="14100"/>
          <ac:picMkLst>
            <pc:docMk/>
            <pc:sldMk cId="3097691212" sldId="295"/>
            <ac:picMk id="9" creationId="{0CAFF487-DA42-B625-8F57-5F1BC402F79A}"/>
          </ac:picMkLst>
        </pc:picChg>
      </pc:sldChg>
      <pc:sldChg chg="addSp modSp mod">
        <pc:chgData name="남 정현" userId="42c87c46deb7f138" providerId="LiveId" clId="{4911270F-8989-475D-A735-4E7C2F738A23}" dt="2023-05-01T14:13:40.248" v="42" actId="20577"/>
        <pc:sldMkLst>
          <pc:docMk/>
          <pc:sldMk cId="226098594" sldId="296"/>
        </pc:sldMkLst>
        <pc:spChg chg="mod">
          <ac:chgData name="남 정현" userId="42c87c46deb7f138" providerId="LiveId" clId="{4911270F-8989-475D-A735-4E7C2F738A23}" dt="2023-05-01T14:13:40.248" v="42" actId="20577"/>
          <ac:spMkLst>
            <pc:docMk/>
            <pc:sldMk cId="226098594" sldId="296"/>
            <ac:spMk id="2" creationId="{C6D12A3E-5C44-35C0-57FE-2485E32526B5}"/>
          </ac:spMkLst>
        </pc:spChg>
        <pc:picChg chg="add">
          <ac:chgData name="남 정현" userId="42c87c46deb7f138" providerId="LiveId" clId="{4911270F-8989-475D-A735-4E7C2F738A23}" dt="2023-05-01T14:13:18.412" v="27" actId="22"/>
          <ac:picMkLst>
            <pc:docMk/>
            <pc:sldMk cId="226098594" sldId="296"/>
            <ac:picMk id="4" creationId="{233BFDFC-AA37-4370-267A-E3DAED920162}"/>
          </ac:picMkLst>
        </pc:picChg>
      </pc:sldChg>
      <pc:sldChg chg="addSp delSp modSp add mod">
        <pc:chgData name="남 정현" userId="42c87c46deb7f138" providerId="LiveId" clId="{4911270F-8989-475D-A735-4E7C2F738A23}" dt="2023-05-01T13:52:58.700" v="26" actId="1076"/>
        <pc:sldMkLst>
          <pc:docMk/>
          <pc:sldMk cId="4288251238" sldId="297"/>
        </pc:sldMkLst>
        <pc:picChg chg="add mod">
          <ac:chgData name="남 정현" userId="42c87c46deb7f138" providerId="LiveId" clId="{4911270F-8989-475D-A735-4E7C2F738A23}" dt="2023-05-01T13:52:53.117" v="25" actId="14100"/>
          <ac:picMkLst>
            <pc:docMk/>
            <pc:sldMk cId="4288251238" sldId="297"/>
            <ac:picMk id="4" creationId="{707D95F9-5009-7D3A-0FE9-BD88A3538DDA}"/>
          </ac:picMkLst>
        </pc:picChg>
        <pc:picChg chg="del">
          <ac:chgData name="남 정현" userId="42c87c46deb7f138" providerId="LiveId" clId="{4911270F-8989-475D-A735-4E7C2F738A23}" dt="2023-05-01T13:42:19.686" v="17" actId="21"/>
          <ac:picMkLst>
            <pc:docMk/>
            <pc:sldMk cId="4288251238" sldId="297"/>
            <ac:picMk id="5" creationId="{BE411AFE-F69D-F743-46B6-FBFEA7BBDC08}"/>
          </ac:picMkLst>
        </pc:picChg>
        <pc:picChg chg="del">
          <ac:chgData name="남 정현" userId="42c87c46deb7f138" providerId="LiveId" clId="{4911270F-8989-475D-A735-4E7C2F738A23}" dt="2023-05-01T13:42:20.185" v="18" actId="21"/>
          <ac:picMkLst>
            <pc:docMk/>
            <pc:sldMk cId="4288251238" sldId="297"/>
            <ac:picMk id="7" creationId="{97C59F8B-5330-33CC-8B69-8B90A708C8CA}"/>
          </ac:picMkLst>
        </pc:picChg>
        <pc:picChg chg="add mod">
          <ac:chgData name="남 정현" userId="42c87c46deb7f138" providerId="LiveId" clId="{4911270F-8989-475D-A735-4E7C2F738A23}" dt="2023-05-01T13:52:58.700" v="26" actId="1076"/>
          <ac:picMkLst>
            <pc:docMk/>
            <pc:sldMk cId="4288251238" sldId="297"/>
            <ac:picMk id="8" creationId="{EFCBF8FA-54A5-8635-58CA-ED7E48958AED}"/>
          </ac:picMkLst>
        </pc:picChg>
        <pc:picChg chg="del">
          <ac:chgData name="남 정현" userId="42c87c46deb7f138" providerId="LiveId" clId="{4911270F-8989-475D-A735-4E7C2F738A23}" dt="2023-05-01T13:42:20.985" v="19" actId="21"/>
          <ac:picMkLst>
            <pc:docMk/>
            <pc:sldMk cId="4288251238" sldId="297"/>
            <ac:picMk id="9" creationId="{0CAFF487-DA42-B625-8F57-5F1BC402F79A}"/>
          </ac:picMkLst>
        </pc:picChg>
      </pc:sldChg>
      <pc:sldChg chg="delSp add mod">
        <pc:chgData name="남 정현" userId="42c87c46deb7f138" providerId="LiveId" clId="{4911270F-8989-475D-A735-4E7C2F738A23}" dt="2023-05-01T14:13:41.286" v="43" actId="21"/>
        <pc:sldMkLst>
          <pc:docMk/>
          <pc:sldMk cId="2331355426" sldId="298"/>
        </pc:sldMkLst>
        <pc:picChg chg="del">
          <ac:chgData name="남 정현" userId="42c87c46deb7f138" providerId="LiveId" clId="{4911270F-8989-475D-A735-4E7C2F738A23}" dt="2023-05-01T14:13:41.286" v="43" actId="21"/>
          <ac:picMkLst>
            <pc:docMk/>
            <pc:sldMk cId="2331355426" sldId="298"/>
            <ac:picMk id="4" creationId="{233BFDFC-AA37-4370-267A-E3DAED920162}"/>
          </ac:picMkLst>
        </pc:picChg>
      </pc:sldChg>
      <pc:sldChg chg="addSp delSp modSp add mod">
        <pc:chgData name="남 정현" userId="42c87c46deb7f138" providerId="LiveId" clId="{4911270F-8989-475D-A735-4E7C2F738A23}" dt="2023-05-01T14:25:14.529" v="65" actId="20577"/>
        <pc:sldMkLst>
          <pc:docMk/>
          <pc:sldMk cId="3260064530" sldId="299"/>
        </pc:sldMkLst>
        <pc:spChg chg="mod">
          <ac:chgData name="남 정현" userId="42c87c46deb7f138" providerId="LiveId" clId="{4911270F-8989-475D-A735-4E7C2F738A23}" dt="2023-05-01T14:25:14.529" v="65" actId="20577"/>
          <ac:spMkLst>
            <pc:docMk/>
            <pc:sldMk cId="3260064530" sldId="299"/>
            <ac:spMk id="2" creationId="{C6D12A3E-5C44-35C0-57FE-2485E32526B5}"/>
          </ac:spMkLst>
        </pc:spChg>
        <pc:picChg chg="del">
          <ac:chgData name="남 정현" userId="42c87c46deb7f138" providerId="LiveId" clId="{4911270F-8989-475D-A735-4E7C2F738A23}" dt="2023-05-01T14:13:47.354" v="45" actId="21"/>
          <ac:picMkLst>
            <pc:docMk/>
            <pc:sldMk cId="3260064530" sldId="299"/>
            <ac:picMk id="4" creationId="{233BFDFC-AA37-4370-267A-E3DAED920162}"/>
          </ac:picMkLst>
        </pc:picChg>
        <pc:picChg chg="add mod">
          <ac:chgData name="남 정현" userId="42c87c46deb7f138" providerId="LiveId" clId="{4911270F-8989-475D-A735-4E7C2F738A23}" dt="2023-05-01T14:25:07.752" v="57" actId="1076"/>
          <ac:picMkLst>
            <pc:docMk/>
            <pc:sldMk cId="3260064530" sldId="299"/>
            <ac:picMk id="5" creationId="{2F035569-6316-66DE-F941-FAA2F11A4BFC}"/>
          </ac:picMkLst>
        </pc:picChg>
      </pc:sldChg>
      <pc:sldChg chg="addSp delSp modSp add mod">
        <pc:chgData name="남 정현" userId="42c87c46deb7f138" providerId="LiveId" clId="{4911270F-8989-475D-A735-4E7C2F738A23}" dt="2023-05-01T14:31:01.429" v="110" actId="1076"/>
        <pc:sldMkLst>
          <pc:docMk/>
          <pc:sldMk cId="3823772368" sldId="300"/>
        </pc:sldMkLst>
        <pc:spChg chg="mod">
          <ac:chgData name="남 정현" userId="42c87c46deb7f138" providerId="LiveId" clId="{4911270F-8989-475D-A735-4E7C2F738A23}" dt="2023-05-01T14:29:44.209" v="102" actId="20577"/>
          <ac:spMkLst>
            <pc:docMk/>
            <pc:sldMk cId="3823772368" sldId="300"/>
            <ac:spMk id="2" creationId="{C6D12A3E-5C44-35C0-57FE-2485E32526B5}"/>
          </ac:spMkLst>
        </pc:spChg>
        <pc:picChg chg="add mod">
          <ac:chgData name="남 정현" userId="42c87c46deb7f138" providerId="LiveId" clId="{4911270F-8989-475D-A735-4E7C2F738A23}" dt="2023-05-01T14:31:01.429" v="110" actId="1076"/>
          <ac:picMkLst>
            <pc:docMk/>
            <pc:sldMk cId="3823772368" sldId="300"/>
            <ac:picMk id="4" creationId="{432EA737-9C65-971F-93BB-CF9062BF89C5}"/>
          </ac:picMkLst>
        </pc:picChg>
        <pc:picChg chg="add del mod">
          <ac:chgData name="남 정현" userId="42c87c46deb7f138" providerId="LiveId" clId="{4911270F-8989-475D-A735-4E7C2F738A23}" dt="2023-05-01T14:30:01.114" v="105" actId="21"/>
          <ac:picMkLst>
            <pc:docMk/>
            <pc:sldMk cId="3823772368" sldId="300"/>
            <ac:picMk id="6" creationId="{2D34373E-B07E-1AC4-0E8E-B23B88500792}"/>
          </ac:picMkLst>
        </pc:picChg>
        <pc:picChg chg="add mod">
          <ac:chgData name="남 정현" userId="42c87c46deb7f138" providerId="LiveId" clId="{4911270F-8989-475D-A735-4E7C2F738A23}" dt="2023-05-01T14:30:57.120" v="108" actId="1076"/>
          <ac:picMkLst>
            <pc:docMk/>
            <pc:sldMk cId="3823772368" sldId="300"/>
            <ac:picMk id="8" creationId="{D081E1FC-F2AF-56F7-537F-0048C09A08F3}"/>
          </ac:picMkLst>
        </pc:picChg>
      </pc:sldChg>
      <pc:sldChg chg="add">
        <pc:chgData name="남 정현" userId="42c87c46deb7f138" providerId="LiveId" clId="{4911270F-8989-475D-A735-4E7C2F738A23}" dt="2023-05-01T14:13:51.458" v="47"/>
        <pc:sldMkLst>
          <pc:docMk/>
          <pc:sldMk cId="1223046025" sldId="301"/>
        </pc:sldMkLst>
      </pc:sldChg>
      <pc:sldChg chg="add">
        <pc:chgData name="남 정현" userId="42c87c46deb7f138" providerId="LiveId" clId="{4911270F-8989-475D-A735-4E7C2F738A23}" dt="2023-05-01T14:13:51.615" v="48"/>
        <pc:sldMkLst>
          <pc:docMk/>
          <pc:sldMk cId="1437047923" sldId="302"/>
        </pc:sldMkLst>
      </pc:sldChg>
      <pc:sldChg chg="add">
        <pc:chgData name="남 정현" userId="42c87c46deb7f138" providerId="LiveId" clId="{4911270F-8989-475D-A735-4E7C2F738A23}" dt="2023-05-01T14:13:51.772" v="49"/>
        <pc:sldMkLst>
          <pc:docMk/>
          <pc:sldMk cId="759880074" sldId="303"/>
        </pc:sldMkLst>
      </pc:sldChg>
      <pc:sldChg chg="add">
        <pc:chgData name="남 정현" userId="42c87c46deb7f138" providerId="LiveId" clId="{4911270F-8989-475D-A735-4E7C2F738A23}" dt="2023-05-01T14:13:51.932" v="50"/>
        <pc:sldMkLst>
          <pc:docMk/>
          <pc:sldMk cId="2910737342" sldId="304"/>
        </pc:sldMkLst>
      </pc:sldChg>
      <pc:sldChg chg="add">
        <pc:chgData name="남 정현" userId="42c87c46deb7f138" providerId="LiveId" clId="{4911270F-8989-475D-A735-4E7C2F738A23}" dt="2023-05-01T14:13:52.672" v="51"/>
        <pc:sldMkLst>
          <pc:docMk/>
          <pc:sldMk cId="1067507696" sldId="305"/>
        </pc:sldMkLst>
      </pc:sldChg>
      <pc:sldChg chg="add">
        <pc:chgData name="남 정현" userId="42c87c46deb7f138" providerId="LiveId" clId="{4911270F-8989-475D-A735-4E7C2F738A23}" dt="2023-05-01T14:13:53.254" v="52"/>
        <pc:sldMkLst>
          <pc:docMk/>
          <pc:sldMk cId="1999508166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1B2C2-9F19-5CD6-D173-0D87F2E7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99593"/>
            <a:ext cx="8361229" cy="1058813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12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65316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291073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106750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199950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23313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다루기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11AFE-F69D-F743-46B6-FBFEA7BB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97853"/>
            <a:ext cx="6334235" cy="1532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59F8B-5330-33CC-8B69-8B90A708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089998"/>
            <a:ext cx="6042521" cy="1247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AFF487-DA42-B625-8F57-5F1BC402F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7" y="5112599"/>
            <a:ext cx="6203887" cy="11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다루기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D95F9-5009-7D3A-0FE9-BD88A353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" y="346842"/>
            <a:ext cx="5397063" cy="2928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CBF8FA-54A5-8635-58CA-ED7E4895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" y="3447875"/>
            <a:ext cx="5073911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BFDFC-AA37-4370-267A-E3DAED92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07" y="349091"/>
            <a:ext cx="8464985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35569-6316-66DE-F941-FAA2F11A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72160"/>
            <a:ext cx="9220200" cy="61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데이터베이스의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EA737-9C65-971F-93BB-CF9062BF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800146"/>
            <a:ext cx="4084285" cy="32577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81E1FC-F2AF-56F7-537F-0048C09A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86" y="2177984"/>
            <a:ext cx="5366026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122304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143704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75988007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57</TotalTime>
  <Words>27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자르기</vt:lpstr>
      <vt:lpstr>파이썬 12강 과제</vt:lpstr>
      <vt:lpstr>파일 다루기</vt:lpstr>
      <vt:lpstr>파일 다루기</vt:lpstr>
      <vt:lpstr>파일 쓰기</vt:lpstr>
      <vt:lpstr>파일 읽기</vt:lpstr>
      <vt:lpstr>데이터베이스의 정의</vt:lpstr>
      <vt:lpstr>파일 쓰기</vt:lpstr>
      <vt:lpstr>파일 쓰기</vt:lpstr>
      <vt:lpstr>파일 쓰기</vt:lpstr>
      <vt:lpstr>파일 쓰기</vt:lpstr>
      <vt:lpstr>파일 쓰기</vt:lpstr>
      <vt:lpstr>파일 쓰기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12강 과제</dc:title>
  <dc:creator>남 정현</dc:creator>
  <cp:lastModifiedBy>남 정현</cp:lastModifiedBy>
  <cp:revision>1</cp:revision>
  <dcterms:created xsi:type="dcterms:W3CDTF">2023-05-01T13:33:50Z</dcterms:created>
  <dcterms:modified xsi:type="dcterms:W3CDTF">2023-05-01T14:31:11Z</dcterms:modified>
</cp:coreProperties>
</file>