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6EDE8-4612-F088-3E8E-D48BB2F7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506152"/>
            <a:ext cx="8361229" cy="1086237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5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40137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조건문 </a:t>
            </a:r>
            <a:r>
              <a:rPr lang="en-US" altLang="ko-KR" sz="1600" dirty="0"/>
              <a:t>– if </a:t>
            </a:r>
            <a:r>
              <a:rPr lang="ko-KR" altLang="en-US" sz="1600" dirty="0"/>
              <a:t>조건문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F15AD-44F0-1671-3D4B-751899FC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06" y="641097"/>
            <a:ext cx="3364292" cy="2536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163B2-2147-AF76-161E-97AB86E5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1" y="1421798"/>
            <a:ext cx="5650096" cy="975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AB598B-443D-3BF7-4346-7F349B0D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6" y="4422690"/>
            <a:ext cx="3934811" cy="2027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9F7CFC-AD41-8723-4A16-C10E94F1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41" y="4694437"/>
            <a:ext cx="5842222" cy="1483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20A983-1594-54CC-D3A8-488752106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050" y="2885999"/>
            <a:ext cx="321989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조건문 </a:t>
            </a:r>
            <a:r>
              <a:rPr lang="en-US" altLang="ko-KR" sz="1600" dirty="0"/>
              <a:t>– if </a:t>
            </a:r>
            <a:r>
              <a:rPr lang="ko-KR" altLang="en-US" sz="1600" dirty="0"/>
              <a:t>조건문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0A983-1594-54CC-D3A8-48875210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37" y="517352"/>
            <a:ext cx="4063976" cy="13706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922E81-DC89-E894-D30A-9F85B9CD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" y="650171"/>
            <a:ext cx="524900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비교</a:t>
            </a:r>
            <a:r>
              <a:rPr lang="en-US" altLang="ko-KR" sz="1600" dirty="0"/>
              <a:t>, </a:t>
            </a:r>
            <a:r>
              <a:rPr lang="ko-KR" altLang="en-US" sz="1600" dirty="0"/>
              <a:t>논리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1D2A4-AAC5-EF39-9485-54D31EA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" y="751414"/>
            <a:ext cx="4963218" cy="1066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F1D46-0688-39C3-E5B2-A450FAD6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794282"/>
            <a:ext cx="5544324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17D174-387A-2CCC-221E-F186432A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70" y="3280157"/>
            <a:ext cx="3410426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2C49D0-A8B7-FA73-9D7E-945D06677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827" y="1994103"/>
            <a:ext cx="3762900" cy="2962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2419EA-DE19-830E-A114-D201F3CC0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619" y="5038347"/>
            <a:ext cx="522042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비교</a:t>
            </a:r>
            <a:r>
              <a:rPr lang="en-US" altLang="ko-KR" sz="1600" dirty="0"/>
              <a:t>, </a:t>
            </a:r>
            <a:r>
              <a:rPr lang="ko-KR" altLang="en-US" sz="1600" dirty="0"/>
              <a:t>논리 연산자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C6E29D-96B5-F80B-F5CC-D9A9F0D9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752630"/>
            <a:ext cx="65160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문의 블록구조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elif</a:t>
            </a:r>
            <a:r>
              <a:rPr lang="ko-KR" altLang="en-US" sz="1600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79D13D-134D-DF2D-9018-A5A1ADB6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" y="638711"/>
            <a:ext cx="4925112" cy="1733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1B892E-0A5A-9BC5-ACE9-D1EA8C08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639" y="724448"/>
            <a:ext cx="4934639" cy="1562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B35153-9092-FC09-3637-A679DAF7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258" y="4098625"/>
            <a:ext cx="3503399" cy="1637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C3557D-F15C-D458-2D97-BF7186A63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33" y="4298216"/>
            <a:ext cx="4833935" cy="14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Elif</a:t>
            </a:r>
            <a:r>
              <a:rPr lang="ko-KR" altLang="en-US" sz="1600" dirty="0"/>
              <a:t>문</a:t>
            </a:r>
            <a:r>
              <a:rPr lang="en-US" altLang="ko-KR" sz="1600" dirty="0"/>
              <a:t>, </a:t>
            </a:r>
            <a:r>
              <a:rPr lang="ko-KR" altLang="en-US" sz="1600" dirty="0"/>
              <a:t>환율문제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E0483-35FF-C2F5-9EC7-472F5400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17" y="298915"/>
            <a:ext cx="3390854" cy="22104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E8CAFA-6734-6FAE-04A6-0AB43D40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13" y="427676"/>
            <a:ext cx="4582164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8CC257-1955-99CE-819C-A9F25D65E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5" y="2674864"/>
            <a:ext cx="6192114" cy="405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4D2F9-BD2C-D638-F0FE-41EB5E4648BC}"/>
              </a:ext>
            </a:extLst>
          </p:cNvPr>
          <p:cNvSpPr txBox="1"/>
          <p:nvPr/>
        </p:nvSpPr>
        <p:spPr>
          <a:xfrm>
            <a:off x="7735614" y="4316389"/>
            <a:ext cx="322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환율문제</a:t>
            </a:r>
          </a:p>
        </p:txBody>
      </p:sp>
    </p:spTree>
    <p:extLst>
      <p:ext uri="{BB962C8B-B14F-4D97-AF65-F5344CB8AC3E}">
        <p14:creationId xmlns:p14="http://schemas.microsoft.com/office/powerpoint/2010/main" val="1402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E5F3-A377-351A-6413-0FCC78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0"/>
            <a:ext cx="9601200" cy="5123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DE5F1-4CBC-E283-F167-FF4BBB10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959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109</TotalTime>
  <Words>34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파이썬 5강 과제</vt:lpstr>
      <vt:lpstr>If조건문 – if 조건문</vt:lpstr>
      <vt:lpstr>If조건문 – if 조건문</vt:lpstr>
      <vt:lpstr>비교, 논리 연산자</vt:lpstr>
      <vt:lpstr>비교, 논리 연산자</vt:lpstr>
      <vt:lpstr>If문의 블록구조, elif문</vt:lpstr>
      <vt:lpstr>Elif문, 환율문제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5강 과제</dc:title>
  <dc:creator>남정현</dc:creator>
  <cp:lastModifiedBy>남정현</cp:lastModifiedBy>
  <cp:revision>1</cp:revision>
  <dcterms:created xsi:type="dcterms:W3CDTF">2023-04-26T07:18:16Z</dcterms:created>
  <dcterms:modified xsi:type="dcterms:W3CDTF">2023-04-26T09:07:36Z</dcterms:modified>
</cp:coreProperties>
</file>