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15128" y="2743200"/>
            <a:ext cx="8361229" cy="1143480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52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/>
              <a:t>계산기 수준의 연습</a:t>
            </a:r>
            <a:endParaRPr lang="ko-KR" altLang="en-US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22" y="1404710"/>
            <a:ext cx="4471620" cy="37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6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/>
              <a:t>처음 프로그램 작성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구구단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단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83" y="1367700"/>
            <a:ext cx="4582587" cy="3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8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/>
              <a:t>한번 더 </a:t>
            </a:r>
            <a:r>
              <a:rPr lang="ko-KR" altLang="en-US" sz="1800" dirty="0"/>
              <a:t>프로그램 작성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별 찍기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577" y="1288714"/>
            <a:ext cx="5217021" cy="42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/>
              <a:t>정리하기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352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97042"/>
            <a:ext cx="10533220" cy="6358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4021" y="105877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구글에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Notebook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09011" y="1138989"/>
            <a:ext cx="786063" cy="176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3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97042"/>
            <a:ext cx="10533220" cy="635833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92968" y="2149642"/>
            <a:ext cx="1050758" cy="240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2943726" y="2061411"/>
            <a:ext cx="521369" cy="208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73116" y="1876745"/>
            <a:ext cx="64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45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1894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300789"/>
            <a:ext cx="11317705" cy="63933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521116" y="3376863"/>
            <a:ext cx="1187116" cy="336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331242" y="3713747"/>
            <a:ext cx="256674" cy="513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7179" y="4267200"/>
            <a:ext cx="88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95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2" y="421105"/>
            <a:ext cx="11472058" cy="6436895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06452" y="3400926"/>
            <a:ext cx="1632285" cy="22057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138737" y="3023937"/>
            <a:ext cx="2109537" cy="376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8274" y="2779113"/>
            <a:ext cx="66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5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68" y="300789"/>
            <a:ext cx="7549097" cy="64990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566737" y="553453"/>
            <a:ext cx="240631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6737" y="737937"/>
            <a:ext cx="2117558" cy="216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60232" y="890337"/>
            <a:ext cx="882315" cy="248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 flipV="1">
            <a:off x="2021305" y="601578"/>
            <a:ext cx="545432" cy="80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2337" y="392668"/>
            <a:ext cx="36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12" idx="1"/>
          </p:cNvCxnSpPr>
          <p:nvPr/>
        </p:nvCxnSpPr>
        <p:spPr>
          <a:xfrm flipH="1">
            <a:off x="2021305" y="846221"/>
            <a:ext cx="545432" cy="39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3"/>
          </p:cNvCxnSpPr>
          <p:nvPr/>
        </p:nvCxnSpPr>
        <p:spPr>
          <a:xfrm flipV="1">
            <a:off x="5542547" y="729914"/>
            <a:ext cx="850232" cy="284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0568" y="1058597"/>
            <a:ext cx="27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92779" y="4608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154653" y="2534653"/>
            <a:ext cx="195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순서대로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79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다운로드</a:t>
            </a:r>
            <a:r>
              <a:rPr lang="en-US" altLang="ko-KR" sz="1800" dirty="0"/>
              <a:t>,</a:t>
            </a:r>
            <a:r>
              <a:rPr lang="ko-KR" altLang="en-US" sz="1800" dirty="0"/>
              <a:t> 설치 </a:t>
            </a:r>
            <a:r>
              <a:rPr lang="en-US" altLang="ko-KR" sz="1800" dirty="0"/>
              <a:t>&amp; </a:t>
            </a:r>
            <a:r>
              <a:rPr lang="ko-KR" altLang="en-US" sz="1800" dirty="0"/>
              <a:t>실행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6" y="300789"/>
            <a:ext cx="10858751" cy="641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49979" y="5317958"/>
            <a:ext cx="729916" cy="401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3" idx="3"/>
          </p:cNvCxnSpPr>
          <p:nvPr/>
        </p:nvCxnSpPr>
        <p:spPr>
          <a:xfrm flipV="1">
            <a:off x="7579895" y="5149516"/>
            <a:ext cx="1203158" cy="36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15138" y="4924926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9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err="1" smtClean="0"/>
              <a:t>파이썬</a:t>
            </a:r>
            <a:r>
              <a:rPr lang="ko-KR" altLang="en-US" sz="1800" dirty="0" smtClean="0"/>
              <a:t> 다운로드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설치 </a:t>
            </a:r>
            <a:r>
              <a:rPr lang="en-US" altLang="ko-KR" sz="1800" dirty="0" smtClean="0"/>
              <a:t>&amp; </a:t>
            </a:r>
            <a:r>
              <a:rPr lang="ko-KR" altLang="en-US" sz="1800" dirty="0" smtClean="0"/>
              <a:t>실행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366285"/>
            <a:ext cx="9154803" cy="6125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6452" y="3761873"/>
            <a:ext cx="117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화면 등장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0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705852" y="0"/>
            <a:ext cx="9601200" cy="300789"/>
          </a:xfrm>
        </p:spPr>
        <p:txBody>
          <a:bodyPr>
            <a:normAutofit fontScale="90000"/>
          </a:bodyPr>
          <a:lstStyle/>
          <a:p>
            <a:r>
              <a:rPr lang="ko-KR" altLang="en-US" sz="1800" dirty="0" smtClean="0"/>
              <a:t>대화식 모드 및 스크립트 모드</a:t>
            </a:r>
            <a:endParaRPr lang="ko-KR" altLang="en-US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990259"/>
            <a:ext cx="9030960" cy="4877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4" y="2174101"/>
            <a:ext cx="1702796" cy="22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14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832</TotalTime>
  <Words>86</Words>
  <Application>Microsoft Office PowerPoint</Application>
  <PresentationFormat>와이드스크린</PresentationFormat>
  <Paragraphs>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돋움</vt:lpstr>
      <vt:lpstr>Franklin Gothic Book</vt:lpstr>
      <vt:lpstr>Crop</vt:lpstr>
      <vt:lpstr>파이썬 1강 과제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파이썬 다운로드, 설치 &amp; 실행</vt:lpstr>
      <vt:lpstr>대화식 모드 및 스크립트 모드</vt:lpstr>
      <vt:lpstr>계산기 수준의 연습</vt:lpstr>
      <vt:lpstr>처음 프로그램 작성(구구단 2단)</vt:lpstr>
      <vt:lpstr>한번 더 프로그램 작성(별 찍기)</vt:lpstr>
      <vt:lpstr>정리하기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1강 과제</dc:title>
  <dc:creator>Bino</dc:creator>
  <cp:lastModifiedBy>Bino</cp:lastModifiedBy>
  <cp:revision>19</cp:revision>
  <dcterms:created xsi:type="dcterms:W3CDTF">2023-04-19T11:27:17Z</dcterms:created>
  <dcterms:modified xsi:type="dcterms:W3CDTF">2023-04-20T12:31:30Z</dcterms:modified>
</cp:coreProperties>
</file>