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7" r:id="rId4"/>
    <p:sldId id="296" r:id="rId5"/>
    <p:sldId id="299" r:id="rId6"/>
    <p:sldId id="300" r:id="rId7"/>
    <p:sldId id="302" r:id="rId8"/>
    <p:sldId id="303" r:id="rId9"/>
    <p:sldId id="304" r:id="rId10"/>
    <p:sldId id="305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07" r:id="rId19"/>
    <p:sldId id="308" r:id="rId20"/>
    <p:sldId id="306" r:id="rId21"/>
    <p:sldId id="316" r:id="rId22"/>
    <p:sldId id="317" r:id="rId23"/>
    <p:sldId id="318" r:id="rId24"/>
    <p:sldId id="319" r:id="rId25"/>
    <p:sldId id="320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1270F-8989-475D-A735-4E7C2F738A23}" v="29" dt="2023-05-01T16:40:15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4911270F-8989-475D-A735-4E7C2F738A23}"/>
    <pc:docChg chg="undo custSel addSld delSld modSld">
      <pc:chgData name="남 정현" userId="42c87c46deb7f138" providerId="LiveId" clId="{4911270F-8989-475D-A735-4E7C2F738A23}" dt="2023-05-01T18:23:42.450" v="740" actId="22"/>
      <pc:docMkLst>
        <pc:docMk/>
      </pc:docMkLst>
      <pc:sldChg chg="addSp modSp mod">
        <pc:chgData name="남 정현" userId="42c87c46deb7f138" providerId="LiveId" clId="{4911270F-8989-475D-A735-4E7C2F738A23}" dt="2023-05-01T13:42:12.823" v="15" actId="14100"/>
        <pc:sldMkLst>
          <pc:docMk/>
          <pc:sldMk cId="3097691212" sldId="295"/>
        </pc:sldMkLst>
        <pc:picChg chg="add mod">
          <ac:chgData name="남 정현" userId="42c87c46deb7f138" providerId="LiveId" clId="{4911270F-8989-475D-A735-4E7C2F738A23}" dt="2023-05-01T13:40:27.673" v="4" actId="1076"/>
          <ac:picMkLst>
            <pc:docMk/>
            <pc:sldMk cId="3097691212" sldId="295"/>
            <ac:picMk id="5" creationId="{BE411AFE-F69D-F743-46B6-FBFEA7BBDC08}"/>
          </ac:picMkLst>
        </pc:picChg>
        <pc:picChg chg="add mod">
          <ac:chgData name="남 정현" userId="42c87c46deb7f138" providerId="LiveId" clId="{4911270F-8989-475D-A735-4E7C2F738A23}" dt="2023-05-01T13:42:12.823" v="15" actId="14100"/>
          <ac:picMkLst>
            <pc:docMk/>
            <pc:sldMk cId="3097691212" sldId="295"/>
            <ac:picMk id="7" creationId="{97C59F8B-5330-33CC-8B69-8B90A708C8CA}"/>
          </ac:picMkLst>
        </pc:picChg>
        <pc:picChg chg="add mod">
          <ac:chgData name="남 정현" userId="42c87c46deb7f138" providerId="LiveId" clId="{4911270F-8989-475D-A735-4E7C2F738A23}" dt="2023-05-01T13:42:09.950" v="14" actId="14100"/>
          <ac:picMkLst>
            <pc:docMk/>
            <pc:sldMk cId="3097691212" sldId="295"/>
            <ac:picMk id="9" creationId="{0CAFF487-DA42-B625-8F57-5F1BC402F79A}"/>
          </ac:picMkLst>
        </pc:picChg>
      </pc:sldChg>
      <pc:sldChg chg="addSp modSp mod">
        <pc:chgData name="남 정현" userId="42c87c46deb7f138" providerId="LiveId" clId="{4911270F-8989-475D-A735-4E7C2F738A23}" dt="2023-05-01T14:13:40.248" v="42" actId="20577"/>
        <pc:sldMkLst>
          <pc:docMk/>
          <pc:sldMk cId="226098594" sldId="296"/>
        </pc:sldMkLst>
        <pc:spChg chg="mod">
          <ac:chgData name="남 정현" userId="42c87c46deb7f138" providerId="LiveId" clId="{4911270F-8989-475D-A735-4E7C2F738A23}" dt="2023-05-01T14:13:40.248" v="42" actId="20577"/>
          <ac:spMkLst>
            <pc:docMk/>
            <pc:sldMk cId="226098594" sldId="296"/>
            <ac:spMk id="2" creationId="{C6D12A3E-5C44-35C0-57FE-2485E32526B5}"/>
          </ac:spMkLst>
        </pc:spChg>
        <pc:picChg chg="add">
          <ac:chgData name="남 정현" userId="42c87c46deb7f138" providerId="LiveId" clId="{4911270F-8989-475D-A735-4E7C2F738A23}" dt="2023-05-01T14:13:18.412" v="27" actId="22"/>
          <ac:picMkLst>
            <pc:docMk/>
            <pc:sldMk cId="226098594" sldId="296"/>
            <ac:picMk id="4" creationId="{233BFDFC-AA37-4370-267A-E3DAED920162}"/>
          </ac:picMkLst>
        </pc:picChg>
      </pc:sldChg>
      <pc:sldChg chg="addSp delSp modSp add mod">
        <pc:chgData name="남 정현" userId="42c87c46deb7f138" providerId="LiveId" clId="{4911270F-8989-475D-A735-4E7C2F738A23}" dt="2023-05-01T13:52:58.700" v="26" actId="1076"/>
        <pc:sldMkLst>
          <pc:docMk/>
          <pc:sldMk cId="4288251238" sldId="297"/>
        </pc:sldMkLst>
        <pc:picChg chg="add mod">
          <ac:chgData name="남 정현" userId="42c87c46deb7f138" providerId="LiveId" clId="{4911270F-8989-475D-A735-4E7C2F738A23}" dt="2023-05-01T13:52:53.117" v="25" actId="14100"/>
          <ac:picMkLst>
            <pc:docMk/>
            <pc:sldMk cId="4288251238" sldId="297"/>
            <ac:picMk id="4" creationId="{707D95F9-5009-7D3A-0FE9-BD88A3538DDA}"/>
          </ac:picMkLst>
        </pc:picChg>
        <pc:picChg chg="del">
          <ac:chgData name="남 정현" userId="42c87c46deb7f138" providerId="LiveId" clId="{4911270F-8989-475D-A735-4E7C2F738A23}" dt="2023-05-01T13:42:19.686" v="17" actId="21"/>
          <ac:picMkLst>
            <pc:docMk/>
            <pc:sldMk cId="4288251238" sldId="297"/>
            <ac:picMk id="5" creationId="{BE411AFE-F69D-F743-46B6-FBFEA7BBDC08}"/>
          </ac:picMkLst>
        </pc:picChg>
        <pc:picChg chg="del">
          <ac:chgData name="남 정현" userId="42c87c46deb7f138" providerId="LiveId" clId="{4911270F-8989-475D-A735-4E7C2F738A23}" dt="2023-05-01T13:42:20.185" v="18" actId="21"/>
          <ac:picMkLst>
            <pc:docMk/>
            <pc:sldMk cId="4288251238" sldId="297"/>
            <ac:picMk id="7" creationId="{97C59F8B-5330-33CC-8B69-8B90A708C8CA}"/>
          </ac:picMkLst>
        </pc:picChg>
        <pc:picChg chg="add mod">
          <ac:chgData name="남 정현" userId="42c87c46deb7f138" providerId="LiveId" clId="{4911270F-8989-475D-A735-4E7C2F738A23}" dt="2023-05-01T13:52:58.700" v="26" actId="1076"/>
          <ac:picMkLst>
            <pc:docMk/>
            <pc:sldMk cId="4288251238" sldId="297"/>
            <ac:picMk id="8" creationId="{EFCBF8FA-54A5-8635-58CA-ED7E48958AED}"/>
          </ac:picMkLst>
        </pc:picChg>
        <pc:picChg chg="del">
          <ac:chgData name="남 정현" userId="42c87c46deb7f138" providerId="LiveId" clId="{4911270F-8989-475D-A735-4E7C2F738A23}" dt="2023-05-01T13:42:20.985" v="19" actId="21"/>
          <ac:picMkLst>
            <pc:docMk/>
            <pc:sldMk cId="4288251238" sldId="297"/>
            <ac:picMk id="9" creationId="{0CAFF487-DA42-B625-8F57-5F1BC402F79A}"/>
          </ac:picMkLst>
        </pc:picChg>
      </pc:sldChg>
      <pc:sldChg chg="addSp delSp add mod">
        <pc:chgData name="남 정현" userId="42c87c46deb7f138" providerId="LiveId" clId="{4911270F-8989-475D-A735-4E7C2F738A23}" dt="2023-05-01T18:23:42.450" v="740" actId="22"/>
        <pc:sldMkLst>
          <pc:docMk/>
          <pc:sldMk cId="2331355426" sldId="298"/>
        </pc:sldMkLst>
        <pc:picChg chg="del">
          <ac:chgData name="남 정현" userId="42c87c46deb7f138" providerId="LiveId" clId="{4911270F-8989-475D-A735-4E7C2F738A23}" dt="2023-05-01T14:13:41.286" v="43" actId="21"/>
          <ac:picMkLst>
            <pc:docMk/>
            <pc:sldMk cId="2331355426" sldId="298"/>
            <ac:picMk id="4" creationId="{233BFDFC-AA37-4370-267A-E3DAED920162}"/>
          </ac:picMkLst>
        </pc:picChg>
        <pc:picChg chg="add">
          <ac:chgData name="남 정현" userId="42c87c46deb7f138" providerId="LiveId" clId="{4911270F-8989-475D-A735-4E7C2F738A23}" dt="2023-05-01T18:23:42.450" v="740" actId="22"/>
          <ac:picMkLst>
            <pc:docMk/>
            <pc:sldMk cId="2331355426" sldId="298"/>
            <ac:picMk id="4" creationId="{24927ECB-734A-27E0-7BA6-9FA408D2E6C6}"/>
          </ac:picMkLst>
        </pc:picChg>
      </pc:sldChg>
      <pc:sldChg chg="addSp delSp modSp add mod">
        <pc:chgData name="남 정현" userId="42c87c46deb7f138" providerId="LiveId" clId="{4911270F-8989-475D-A735-4E7C2F738A23}" dt="2023-05-01T14:25:14.529" v="65" actId="20577"/>
        <pc:sldMkLst>
          <pc:docMk/>
          <pc:sldMk cId="3260064530" sldId="299"/>
        </pc:sldMkLst>
        <pc:spChg chg="mod">
          <ac:chgData name="남 정현" userId="42c87c46deb7f138" providerId="LiveId" clId="{4911270F-8989-475D-A735-4E7C2F738A23}" dt="2023-05-01T14:25:14.529" v="65" actId="20577"/>
          <ac:spMkLst>
            <pc:docMk/>
            <pc:sldMk cId="3260064530" sldId="299"/>
            <ac:spMk id="2" creationId="{C6D12A3E-5C44-35C0-57FE-2485E32526B5}"/>
          </ac:spMkLst>
        </pc:spChg>
        <pc:picChg chg="del">
          <ac:chgData name="남 정현" userId="42c87c46deb7f138" providerId="LiveId" clId="{4911270F-8989-475D-A735-4E7C2F738A23}" dt="2023-05-01T14:13:47.354" v="45" actId="21"/>
          <ac:picMkLst>
            <pc:docMk/>
            <pc:sldMk cId="3260064530" sldId="299"/>
            <ac:picMk id="4" creationId="{233BFDFC-AA37-4370-267A-E3DAED920162}"/>
          </ac:picMkLst>
        </pc:picChg>
        <pc:picChg chg="add mod">
          <ac:chgData name="남 정현" userId="42c87c46deb7f138" providerId="LiveId" clId="{4911270F-8989-475D-A735-4E7C2F738A23}" dt="2023-05-01T14:25:07.752" v="57" actId="1076"/>
          <ac:picMkLst>
            <pc:docMk/>
            <pc:sldMk cId="3260064530" sldId="299"/>
            <ac:picMk id="5" creationId="{2F035569-6316-66DE-F941-FAA2F11A4BFC}"/>
          </ac:picMkLst>
        </pc:picChg>
      </pc:sldChg>
      <pc:sldChg chg="addSp delSp modSp add mod">
        <pc:chgData name="남 정현" userId="42c87c46deb7f138" providerId="LiveId" clId="{4911270F-8989-475D-A735-4E7C2F738A23}" dt="2023-05-01T14:31:01.429" v="110" actId="1076"/>
        <pc:sldMkLst>
          <pc:docMk/>
          <pc:sldMk cId="3823772368" sldId="300"/>
        </pc:sldMkLst>
        <pc:spChg chg="mod">
          <ac:chgData name="남 정현" userId="42c87c46deb7f138" providerId="LiveId" clId="{4911270F-8989-475D-A735-4E7C2F738A23}" dt="2023-05-01T14:29:44.209" v="102" actId="20577"/>
          <ac:spMkLst>
            <pc:docMk/>
            <pc:sldMk cId="3823772368" sldId="300"/>
            <ac:spMk id="2" creationId="{C6D12A3E-5C44-35C0-57FE-2485E32526B5}"/>
          </ac:spMkLst>
        </pc:spChg>
        <pc:picChg chg="add mod">
          <ac:chgData name="남 정현" userId="42c87c46deb7f138" providerId="LiveId" clId="{4911270F-8989-475D-A735-4E7C2F738A23}" dt="2023-05-01T14:31:01.429" v="110" actId="1076"/>
          <ac:picMkLst>
            <pc:docMk/>
            <pc:sldMk cId="3823772368" sldId="300"/>
            <ac:picMk id="4" creationId="{432EA737-9C65-971F-93BB-CF9062BF89C5}"/>
          </ac:picMkLst>
        </pc:picChg>
        <pc:picChg chg="add del mod">
          <ac:chgData name="남 정현" userId="42c87c46deb7f138" providerId="LiveId" clId="{4911270F-8989-475D-A735-4E7C2F738A23}" dt="2023-05-01T14:30:01.114" v="105" actId="21"/>
          <ac:picMkLst>
            <pc:docMk/>
            <pc:sldMk cId="3823772368" sldId="300"/>
            <ac:picMk id="6" creationId="{2D34373E-B07E-1AC4-0E8E-B23B88500792}"/>
          </ac:picMkLst>
        </pc:picChg>
        <pc:picChg chg="add mod">
          <ac:chgData name="남 정현" userId="42c87c46deb7f138" providerId="LiveId" clId="{4911270F-8989-475D-A735-4E7C2F738A23}" dt="2023-05-01T14:30:57.120" v="108" actId="1076"/>
          <ac:picMkLst>
            <pc:docMk/>
            <pc:sldMk cId="3823772368" sldId="300"/>
            <ac:picMk id="8" creationId="{D081E1FC-F2AF-56F7-537F-0048C09A08F3}"/>
          </ac:picMkLst>
        </pc:picChg>
      </pc:sldChg>
      <pc:sldChg chg="modSp add del mod">
        <pc:chgData name="남 정현" userId="42c87c46deb7f138" providerId="LiveId" clId="{4911270F-8989-475D-A735-4E7C2F738A23}" dt="2023-05-01T15:31:09.761" v="195" actId="2696"/>
        <pc:sldMkLst>
          <pc:docMk/>
          <pc:sldMk cId="1223046025" sldId="301"/>
        </pc:sldMkLst>
        <pc:spChg chg="mod">
          <ac:chgData name="남 정현" userId="42c87c46deb7f138" providerId="LiveId" clId="{4911270F-8989-475D-A735-4E7C2F738A23}" dt="2023-05-01T15:28:04.595" v="183" actId="20577"/>
          <ac:spMkLst>
            <pc:docMk/>
            <pc:sldMk cId="1223046025" sldId="301"/>
            <ac:spMk id="2" creationId="{C6D12A3E-5C44-35C0-57FE-2485E32526B5}"/>
          </ac:spMkLst>
        </pc:spChg>
      </pc:sldChg>
      <pc:sldChg chg="addSp modSp add mod">
        <pc:chgData name="남 정현" userId="42c87c46deb7f138" providerId="LiveId" clId="{4911270F-8989-475D-A735-4E7C2F738A23}" dt="2023-05-01T15:31:02.539" v="194" actId="1076"/>
        <pc:sldMkLst>
          <pc:docMk/>
          <pc:sldMk cId="1437047923" sldId="302"/>
        </pc:sldMkLst>
        <pc:spChg chg="mod">
          <ac:chgData name="남 정현" userId="42c87c46deb7f138" providerId="LiveId" clId="{4911270F-8989-475D-A735-4E7C2F738A23}" dt="2023-05-01T15:28:12.027" v="184"/>
          <ac:spMkLst>
            <pc:docMk/>
            <pc:sldMk cId="1437047923" sldId="302"/>
            <ac:spMk id="2" creationId="{C6D12A3E-5C44-35C0-57FE-2485E32526B5}"/>
          </ac:spMkLst>
        </pc:spChg>
        <pc:picChg chg="add mod">
          <ac:chgData name="남 정현" userId="42c87c46deb7f138" providerId="LiveId" clId="{4911270F-8989-475D-A735-4E7C2F738A23}" dt="2023-05-01T15:31:01.041" v="193" actId="1076"/>
          <ac:picMkLst>
            <pc:docMk/>
            <pc:sldMk cId="1437047923" sldId="302"/>
            <ac:picMk id="4" creationId="{21A145AA-1C71-2302-0F87-9ED6A3260246}"/>
          </ac:picMkLst>
        </pc:picChg>
        <pc:picChg chg="add mod">
          <ac:chgData name="남 정현" userId="42c87c46deb7f138" providerId="LiveId" clId="{4911270F-8989-475D-A735-4E7C2F738A23}" dt="2023-05-01T15:31:02.539" v="194" actId="1076"/>
          <ac:picMkLst>
            <pc:docMk/>
            <pc:sldMk cId="1437047923" sldId="302"/>
            <ac:picMk id="6" creationId="{B94DDEA9-ED3B-D217-D473-12272266829D}"/>
          </ac:picMkLst>
        </pc:picChg>
      </pc:sldChg>
      <pc:sldChg chg="addSp modSp add mod">
        <pc:chgData name="남 정현" userId="42c87c46deb7f138" providerId="LiveId" clId="{4911270F-8989-475D-A735-4E7C2F738A23}" dt="2023-05-01T15:37:41.104" v="255" actId="1076"/>
        <pc:sldMkLst>
          <pc:docMk/>
          <pc:sldMk cId="759880074" sldId="303"/>
        </pc:sldMkLst>
        <pc:spChg chg="mod">
          <ac:chgData name="남 정현" userId="42c87c46deb7f138" providerId="LiveId" clId="{4911270F-8989-475D-A735-4E7C2F738A23}" dt="2023-05-01T15:31:25.568" v="238" actId="20577"/>
          <ac:spMkLst>
            <pc:docMk/>
            <pc:sldMk cId="759880074" sldId="303"/>
            <ac:spMk id="2" creationId="{C6D12A3E-5C44-35C0-57FE-2485E32526B5}"/>
          </ac:spMkLst>
        </pc:spChg>
        <pc:picChg chg="add mod">
          <ac:chgData name="남 정현" userId="42c87c46deb7f138" providerId="LiveId" clId="{4911270F-8989-475D-A735-4E7C2F738A23}" dt="2023-05-01T15:37:37.804" v="253" actId="1076"/>
          <ac:picMkLst>
            <pc:docMk/>
            <pc:sldMk cId="759880074" sldId="303"/>
            <ac:picMk id="4" creationId="{DD9555BE-E460-5404-6D70-3EA1F7739FAC}"/>
          </ac:picMkLst>
        </pc:picChg>
        <pc:picChg chg="add mod">
          <ac:chgData name="남 정현" userId="42c87c46deb7f138" providerId="LiveId" clId="{4911270F-8989-475D-A735-4E7C2F738A23}" dt="2023-05-01T15:37:41.104" v="255" actId="1076"/>
          <ac:picMkLst>
            <pc:docMk/>
            <pc:sldMk cId="759880074" sldId="303"/>
            <ac:picMk id="6" creationId="{E2B2EF31-1AD6-5F70-E69B-D1B8E59A3278}"/>
          </ac:picMkLst>
        </pc:picChg>
        <pc:picChg chg="add mod">
          <ac:chgData name="남 정현" userId="42c87c46deb7f138" providerId="LiveId" clId="{4911270F-8989-475D-A735-4E7C2F738A23}" dt="2023-05-01T15:37:34.355" v="252" actId="1076"/>
          <ac:picMkLst>
            <pc:docMk/>
            <pc:sldMk cId="759880074" sldId="303"/>
            <ac:picMk id="8" creationId="{3B8BFE12-9023-DA75-017F-E3C6D755416C}"/>
          </ac:picMkLst>
        </pc:picChg>
      </pc:sldChg>
      <pc:sldChg chg="addSp modSp add mod">
        <pc:chgData name="남 정현" userId="42c87c46deb7f138" providerId="LiveId" clId="{4911270F-8989-475D-A735-4E7C2F738A23}" dt="2023-05-01T15:57:09.242" v="296" actId="1076"/>
        <pc:sldMkLst>
          <pc:docMk/>
          <pc:sldMk cId="2910737342" sldId="304"/>
        </pc:sldMkLst>
        <pc:spChg chg="mod">
          <ac:chgData name="남 정현" userId="42c87c46deb7f138" providerId="LiveId" clId="{4911270F-8989-475D-A735-4E7C2F738A23}" dt="2023-05-01T15:38:51.757" v="284"/>
          <ac:spMkLst>
            <pc:docMk/>
            <pc:sldMk cId="2910737342" sldId="304"/>
            <ac:spMk id="2" creationId="{C6D12A3E-5C44-35C0-57FE-2485E32526B5}"/>
          </ac:spMkLst>
        </pc:spChg>
        <pc:picChg chg="add mod">
          <ac:chgData name="남 정현" userId="42c87c46deb7f138" providerId="LiveId" clId="{4911270F-8989-475D-A735-4E7C2F738A23}" dt="2023-05-01T15:40:01.362" v="289" actId="1076"/>
          <ac:picMkLst>
            <pc:docMk/>
            <pc:sldMk cId="2910737342" sldId="304"/>
            <ac:picMk id="4" creationId="{0CC92D62-A5DD-5BB3-FCC5-EFEFE6E0DB9D}"/>
          </ac:picMkLst>
        </pc:picChg>
        <pc:picChg chg="add mod">
          <ac:chgData name="남 정현" userId="42c87c46deb7f138" providerId="LiveId" clId="{4911270F-8989-475D-A735-4E7C2F738A23}" dt="2023-05-01T15:56:55.458" v="293" actId="1076"/>
          <ac:picMkLst>
            <pc:docMk/>
            <pc:sldMk cId="2910737342" sldId="304"/>
            <ac:picMk id="6" creationId="{C7721A0D-6862-3059-CFF9-9619E926B0DF}"/>
          </ac:picMkLst>
        </pc:picChg>
        <pc:picChg chg="add mod">
          <ac:chgData name="남 정현" userId="42c87c46deb7f138" providerId="LiveId" clId="{4911270F-8989-475D-A735-4E7C2F738A23}" dt="2023-05-01T15:57:09.242" v="296" actId="1076"/>
          <ac:picMkLst>
            <pc:docMk/>
            <pc:sldMk cId="2910737342" sldId="304"/>
            <ac:picMk id="8" creationId="{3CD2C0C0-AFFE-AE47-C2A5-EED4F26949DF}"/>
          </ac:picMkLst>
        </pc:picChg>
      </pc:sldChg>
      <pc:sldChg chg="addSp modSp add mod">
        <pc:chgData name="남 정현" userId="42c87c46deb7f138" providerId="LiveId" clId="{4911270F-8989-475D-A735-4E7C2F738A23}" dt="2023-05-01T16:04:58.646" v="309" actId="1076"/>
        <pc:sldMkLst>
          <pc:docMk/>
          <pc:sldMk cId="1067507696" sldId="305"/>
        </pc:sldMkLst>
        <pc:spChg chg="mod">
          <ac:chgData name="남 정현" userId="42c87c46deb7f138" providerId="LiveId" clId="{4911270F-8989-475D-A735-4E7C2F738A23}" dt="2023-05-01T15:57:17.286" v="297"/>
          <ac:spMkLst>
            <pc:docMk/>
            <pc:sldMk cId="1067507696" sldId="305"/>
            <ac:spMk id="2" creationId="{C6D12A3E-5C44-35C0-57FE-2485E32526B5}"/>
          </ac:spMkLst>
        </pc:spChg>
        <pc:picChg chg="add mod">
          <ac:chgData name="남 정현" userId="42c87c46deb7f138" providerId="LiveId" clId="{4911270F-8989-475D-A735-4E7C2F738A23}" dt="2023-05-01T16:04:24.425" v="305" actId="1076"/>
          <ac:picMkLst>
            <pc:docMk/>
            <pc:sldMk cId="1067507696" sldId="305"/>
            <ac:picMk id="4" creationId="{73165AFA-5393-6551-BF04-BC8113FFAD95}"/>
          </ac:picMkLst>
        </pc:picChg>
        <pc:picChg chg="add mod">
          <ac:chgData name="남 정현" userId="42c87c46deb7f138" providerId="LiveId" clId="{4911270F-8989-475D-A735-4E7C2F738A23}" dt="2023-05-01T16:04:58.646" v="309" actId="1076"/>
          <ac:picMkLst>
            <pc:docMk/>
            <pc:sldMk cId="1067507696" sldId="305"/>
            <ac:picMk id="6" creationId="{273CE95B-6DE1-662D-C503-3CB71FA4CCF1}"/>
          </ac:picMkLst>
        </pc:picChg>
      </pc:sldChg>
      <pc:sldChg chg="addSp modSp add mod">
        <pc:chgData name="남 정현" userId="42c87c46deb7f138" providerId="LiveId" clId="{4911270F-8989-475D-A735-4E7C2F738A23}" dt="2023-05-01T16:47:53.801" v="542" actId="14100"/>
        <pc:sldMkLst>
          <pc:docMk/>
          <pc:sldMk cId="1999508166" sldId="306"/>
        </pc:sldMkLst>
        <pc:spChg chg="mod">
          <ac:chgData name="남 정현" userId="42c87c46deb7f138" providerId="LiveId" clId="{4911270F-8989-475D-A735-4E7C2F738A23}" dt="2023-05-01T16:40:11.817" v="494"/>
          <ac:spMkLst>
            <pc:docMk/>
            <pc:sldMk cId="1999508166" sldId="306"/>
            <ac:spMk id="2" creationId="{C6D12A3E-5C44-35C0-57FE-2485E32526B5}"/>
          </ac:spMkLst>
        </pc:spChg>
        <pc:picChg chg="add mod">
          <ac:chgData name="남 정현" userId="42c87c46deb7f138" providerId="LiveId" clId="{4911270F-8989-475D-A735-4E7C2F738A23}" dt="2023-05-01T16:46:00.177" v="524" actId="14100"/>
          <ac:picMkLst>
            <pc:docMk/>
            <pc:sldMk cId="1999508166" sldId="306"/>
            <ac:picMk id="4" creationId="{C5264B7D-BF21-1642-D2D1-70BB7DB89A8D}"/>
          </ac:picMkLst>
        </pc:picChg>
        <pc:picChg chg="add mod">
          <ac:chgData name="남 정현" userId="42c87c46deb7f138" providerId="LiveId" clId="{4911270F-8989-475D-A735-4E7C2F738A23}" dt="2023-05-01T16:46:11.925" v="527" actId="14100"/>
          <ac:picMkLst>
            <pc:docMk/>
            <pc:sldMk cId="1999508166" sldId="306"/>
            <ac:picMk id="6" creationId="{7AC91FE5-B4DD-C0B5-A635-83907F18787C}"/>
          </ac:picMkLst>
        </pc:picChg>
        <pc:picChg chg="add mod">
          <ac:chgData name="남 정현" userId="42c87c46deb7f138" providerId="LiveId" clId="{4911270F-8989-475D-A735-4E7C2F738A23}" dt="2023-05-01T16:46:25.095" v="531" actId="14100"/>
          <ac:picMkLst>
            <pc:docMk/>
            <pc:sldMk cId="1999508166" sldId="306"/>
            <ac:picMk id="8" creationId="{DF664002-1B10-3138-D798-C3DBA17EC112}"/>
          </ac:picMkLst>
        </pc:picChg>
        <pc:picChg chg="add mod">
          <ac:chgData name="남 정현" userId="42c87c46deb7f138" providerId="LiveId" clId="{4911270F-8989-475D-A735-4E7C2F738A23}" dt="2023-05-01T16:47:16.699" v="535" actId="14100"/>
          <ac:picMkLst>
            <pc:docMk/>
            <pc:sldMk cId="1999508166" sldId="306"/>
            <ac:picMk id="10" creationId="{8F9169AF-CD67-CC42-C56F-FF4169A6A794}"/>
          </ac:picMkLst>
        </pc:picChg>
        <pc:picChg chg="add mod">
          <ac:chgData name="남 정현" userId="42c87c46deb7f138" providerId="LiveId" clId="{4911270F-8989-475D-A735-4E7C2F738A23}" dt="2023-05-01T16:47:31.716" v="538" actId="14100"/>
          <ac:picMkLst>
            <pc:docMk/>
            <pc:sldMk cId="1999508166" sldId="306"/>
            <ac:picMk id="12" creationId="{E29BD15C-0944-3B5A-9FF6-AC6504CA696B}"/>
          </ac:picMkLst>
        </pc:picChg>
        <pc:picChg chg="add mod">
          <ac:chgData name="남 정현" userId="42c87c46deb7f138" providerId="LiveId" clId="{4911270F-8989-475D-A735-4E7C2F738A23}" dt="2023-05-01T16:47:53.801" v="542" actId="14100"/>
          <ac:picMkLst>
            <pc:docMk/>
            <pc:sldMk cId="1999508166" sldId="306"/>
            <ac:picMk id="14" creationId="{803BB792-B552-B55E-3BA9-7DBF013D2A45}"/>
          </ac:picMkLst>
        </pc:picChg>
      </pc:sldChg>
      <pc:sldChg chg="addSp modSp add mod">
        <pc:chgData name="남 정현" userId="42c87c46deb7f138" providerId="LiveId" clId="{4911270F-8989-475D-A735-4E7C2F738A23}" dt="2023-05-01T16:39:55.135" v="493" actId="14100"/>
        <pc:sldMkLst>
          <pc:docMk/>
          <pc:sldMk cId="1046774082" sldId="307"/>
        </pc:sldMkLst>
        <pc:picChg chg="add mod">
          <ac:chgData name="남 정현" userId="42c87c46deb7f138" providerId="LiveId" clId="{4911270F-8989-475D-A735-4E7C2F738A23}" dt="2023-05-01T16:37:40.653" v="478" actId="14100"/>
          <ac:picMkLst>
            <pc:docMk/>
            <pc:sldMk cId="1046774082" sldId="307"/>
            <ac:picMk id="4" creationId="{EA099C30-42D5-134E-97E2-66011B7AD444}"/>
          </ac:picMkLst>
        </pc:picChg>
        <pc:picChg chg="add mod">
          <ac:chgData name="남 정현" userId="42c87c46deb7f138" providerId="LiveId" clId="{4911270F-8989-475D-A735-4E7C2F738A23}" dt="2023-05-01T16:37:53.696" v="481" actId="14100"/>
          <ac:picMkLst>
            <pc:docMk/>
            <pc:sldMk cId="1046774082" sldId="307"/>
            <ac:picMk id="6" creationId="{D6DE82E9-6D21-D447-18AE-964CAA25660E}"/>
          </ac:picMkLst>
        </pc:picChg>
        <pc:picChg chg="add mod">
          <ac:chgData name="남 정현" userId="42c87c46deb7f138" providerId="LiveId" clId="{4911270F-8989-475D-A735-4E7C2F738A23}" dt="2023-05-01T16:38:06.917" v="484" actId="14100"/>
          <ac:picMkLst>
            <pc:docMk/>
            <pc:sldMk cId="1046774082" sldId="307"/>
            <ac:picMk id="8" creationId="{962D2D2B-98FF-F9C3-B380-1F48FCF0C0FF}"/>
          </ac:picMkLst>
        </pc:picChg>
        <pc:picChg chg="add mod">
          <ac:chgData name="남 정현" userId="42c87c46deb7f138" providerId="LiveId" clId="{4911270F-8989-475D-A735-4E7C2F738A23}" dt="2023-05-01T16:39:24.430" v="487" actId="14100"/>
          <ac:picMkLst>
            <pc:docMk/>
            <pc:sldMk cId="1046774082" sldId="307"/>
            <ac:picMk id="10" creationId="{1B176A37-618F-F796-AD3F-49D023363A8B}"/>
          </ac:picMkLst>
        </pc:picChg>
        <pc:picChg chg="add mod">
          <ac:chgData name="남 정현" userId="42c87c46deb7f138" providerId="LiveId" clId="{4911270F-8989-475D-A735-4E7C2F738A23}" dt="2023-05-01T16:39:40.252" v="490" actId="14100"/>
          <ac:picMkLst>
            <pc:docMk/>
            <pc:sldMk cId="1046774082" sldId="307"/>
            <ac:picMk id="12" creationId="{62CEEA52-BA56-4FD5-035F-C0CA30E7489E}"/>
          </ac:picMkLst>
        </pc:picChg>
        <pc:picChg chg="add mod">
          <ac:chgData name="남 정현" userId="42c87c46deb7f138" providerId="LiveId" clId="{4911270F-8989-475D-A735-4E7C2F738A23}" dt="2023-05-01T16:39:55.135" v="493" actId="14100"/>
          <ac:picMkLst>
            <pc:docMk/>
            <pc:sldMk cId="1046774082" sldId="307"/>
            <ac:picMk id="14" creationId="{99A70182-19CF-0DAE-619E-BD5474CDEB21}"/>
          </ac:picMkLst>
        </pc:picChg>
      </pc:sldChg>
      <pc:sldChg chg="addSp modSp add mod">
        <pc:chgData name="남 정현" userId="42c87c46deb7f138" providerId="LiveId" clId="{4911270F-8989-475D-A735-4E7C2F738A23}" dt="2023-05-01T16:44:43.842" v="520" actId="14100"/>
        <pc:sldMkLst>
          <pc:docMk/>
          <pc:sldMk cId="3059259775" sldId="308"/>
        </pc:sldMkLst>
        <pc:picChg chg="add mod">
          <ac:chgData name="남 정현" userId="42c87c46deb7f138" providerId="LiveId" clId="{4911270F-8989-475D-A735-4E7C2F738A23}" dt="2023-05-01T16:41:09.499" v="504" actId="1076"/>
          <ac:picMkLst>
            <pc:docMk/>
            <pc:sldMk cId="3059259775" sldId="308"/>
            <ac:picMk id="4" creationId="{257B763F-D2BC-D897-BF8B-64EAEEEF5325}"/>
          </ac:picMkLst>
        </pc:picChg>
        <pc:picChg chg="add mod">
          <ac:chgData name="남 정현" userId="42c87c46deb7f138" providerId="LiveId" clId="{4911270F-8989-475D-A735-4E7C2F738A23}" dt="2023-05-01T16:41:21.905" v="507" actId="14100"/>
          <ac:picMkLst>
            <pc:docMk/>
            <pc:sldMk cId="3059259775" sldId="308"/>
            <ac:picMk id="6" creationId="{92D53EC3-160F-BAB7-E9D9-F7505E679107}"/>
          </ac:picMkLst>
        </pc:picChg>
        <pc:picChg chg="add mod">
          <ac:chgData name="남 정현" userId="42c87c46deb7f138" providerId="LiveId" clId="{4911270F-8989-475D-A735-4E7C2F738A23}" dt="2023-05-01T16:41:37.729" v="510" actId="14100"/>
          <ac:picMkLst>
            <pc:docMk/>
            <pc:sldMk cId="3059259775" sldId="308"/>
            <ac:picMk id="8" creationId="{BA658705-A509-B2DD-3DEF-6F01CE80EB1B}"/>
          </ac:picMkLst>
        </pc:picChg>
        <pc:picChg chg="add mod">
          <ac:chgData name="남 정현" userId="42c87c46deb7f138" providerId="LiveId" clId="{4911270F-8989-475D-A735-4E7C2F738A23}" dt="2023-05-01T16:44:09.089" v="513" actId="14100"/>
          <ac:picMkLst>
            <pc:docMk/>
            <pc:sldMk cId="3059259775" sldId="308"/>
            <ac:picMk id="10" creationId="{5D43B455-6D50-B85A-DB67-86E9D16BDDBC}"/>
          </ac:picMkLst>
        </pc:picChg>
        <pc:picChg chg="add mod">
          <ac:chgData name="남 정현" userId="42c87c46deb7f138" providerId="LiveId" clId="{4911270F-8989-475D-A735-4E7C2F738A23}" dt="2023-05-01T16:44:25.991" v="517" actId="14100"/>
          <ac:picMkLst>
            <pc:docMk/>
            <pc:sldMk cId="3059259775" sldId="308"/>
            <ac:picMk id="12" creationId="{BDFCDFE2-DAAB-3077-7C8E-0818AC6BEF72}"/>
          </ac:picMkLst>
        </pc:picChg>
        <pc:picChg chg="add mod">
          <ac:chgData name="남 정현" userId="42c87c46deb7f138" providerId="LiveId" clId="{4911270F-8989-475D-A735-4E7C2F738A23}" dt="2023-05-01T16:44:43.842" v="520" actId="14100"/>
          <ac:picMkLst>
            <pc:docMk/>
            <pc:sldMk cId="3059259775" sldId="308"/>
            <ac:picMk id="14" creationId="{1A085D87-B69B-81C8-33C2-4FC4C9F6CAE3}"/>
          </ac:picMkLst>
        </pc:picChg>
      </pc:sldChg>
      <pc:sldChg chg="addSp modSp add mod">
        <pc:chgData name="남 정현" userId="42c87c46deb7f138" providerId="LiveId" clId="{4911270F-8989-475D-A735-4E7C2F738A23}" dt="2023-05-01T16:08:21.856" v="320" actId="14100"/>
        <pc:sldMkLst>
          <pc:docMk/>
          <pc:sldMk cId="3312675808" sldId="309"/>
        </pc:sldMkLst>
        <pc:picChg chg="add mod">
          <ac:chgData name="남 정현" userId="42c87c46deb7f138" providerId="LiveId" clId="{4911270F-8989-475D-A735-4E7C2F738A23}" dt="2023-05-01T16:08:17.632" v="319" actId="14100"/>
          <ac:picMkLst>
            <pc:docMk/>
            <pc:sldMk cId="3312675808" sldId="309"/>
            <ac:picMk id="4" creationId="{1F626150-2894-C383-16FE-DF98804AC293}"/>
          </ac:picMkLst>
        </pc:picChg>
        <pc:picChg chg="add mod">
          <ac:chgData name="남 정현" userId="42c87c46deb7f138" providerId="LiveId" clId="{4911270F-8989-475D-A735-4E7C2F738A23}" dt="2023-05-01T16:08:21.856" v="320" actId="14100"/>
          <ac:picMkLst>
            <pc:docMk/>
            <pc:sldMk cId="3312675808" sldId="309"/>
            <ac:picMk id="6" creationId="{E00E57BC-5D4A-B001-BE0D-9CF3E5033F76}"/>
          </ac:picMkLst>
        </pc:picChg>
      </pc:sldChg>
      <pc:sldChg chg="addSp modSp add mod">
        <pc:chgData name="남 정현" userId="42c87c46deb7f138" providerId="LiveId" clId="{4911270F-8989-475D-A735-4E7C2F738A23}" dt="2023-05-01T16:16:11.574" v="363" actId="14100"/>
        <pc:sldMkLst>
          <pc:docMk/>
          <pc:sldMk cId="3131461202" sldId="310"/>
        </pc:sldMkLst>
        <pc:picChg chg="add mod">
          <ac:chgData name="남 정현" userId="42c87c46deb7f138" providerId="LiveId" clId="{4911270F-8989-475D-A735-4E7C2F738A23}" dt="2023-05-01T16:14:41.036" v="348" actId="14100"/>
          <ac:picMkLst>
            <pc:docMk/>
            <pc:sldMk cId="3131461202" sldId="310"/>
            <ac:picMk id="4" creationId="{DCE714BE-A04D-7391-3080-0D238D4669B7}"/>
          </ac:picMkLst>
        </pc:picChg>
        <pc:picChg chg="add mod">
          <ac:chgData name="남 정현" userId="42c87c46deb7f138" providerId="LiveId" clId="{4911270F-8989-475D-A735-4E7C2F738A23}" dt="2023-05-01T16:14:44.872" v="350" actId="1076"/>
          <ac:picMkLst>
            <pc:docMk/>
            <pc:sldMk cId="3131461202" sldId="310"/>
            <ac:picMk id="6" creationId="{DB64B801-E7EC-E6D1-4554-6DCF773C80E3}"/>
          </ac:picMkLst>
        </pc:picChg>
        <pc:picChg chg="add mod">
          <ac:chgData name="남 정현" userId="42c87c46deb7f138" providerId="LiveId" clId="{4911270F-8989-475D-A735-4E7C2F738A23}" dt="2023-05-01T16:15:01.814" v="355" actId="14100"/>
          <ac:picMkLst>
            <pc:docMk/>
            <pc:sldMk cId="3131461202" sldId="310"/>
            <ac:picMk id="8" creationId="{9365F495-7B0A-5ED9-8D62-418A18DB51C8}"/>
          </ac:picMkLst>
        </pc:picChg>
        <pc:picChg chg="add mod">
          <ac:chgData name="남 정현" userId="42c87c46deb7f138" providerId="LiveId" clId="{4911270F-8989-475D-A735-4E7C2F738A23}" dt="2023-05-01T16:14:52.018" v="353" actId="1076"/>
          <ac:picMkLst>
            <pc:docMk/>
            <pc:sldMk cId="3131461202" sldId="310"/>
            <ac:picMk id="10" creationId="{B0A729EB-0501-F9EB-DDC5-71989D2D4297}"/>
          </ac:picMkLst>
        </pc:picChg>
        <pc:picChg chg="add mod">
          <ac:chgData name="남 정현" userId="42c87c46deb7f138" providerId="LiveId" clId="{4911270F-8989-475D-A735-4E7C2F738A23}" dt="2023-05-01T16:15:42.853" v="358" actId="14100"/>
          <ac:picMkLst>
            <pc:docMk/>
            <pc:sldMk cId="3131461202" sldId="310"/>
            <ac:picMk id="12" creationId="{1ABCF228-0335-B4B4-09CC-ED67D4863767}"/>
          </ac:picMkLst>
        </pc:picChg>
        <pc:picChg chg="add mod">
          <ac:chgData name="남 정현" userId="42c87c46deb7f138" providerId="LiveId" clId="{4911270F-8989-475D-A735-4E7C2F738A23}" dt="2023-05-01T16:16:11.574" v="363" actId="14100"/>
          <ac:picMkLst>
            <pc:docMk/>
            <pc:sldMk cId="3131461202" sldId="310"/>
            <ac:picMk id="14" creationId="{5D13AC6C-7554-5368-F19B-5AEBBD2F0E7C}"/>
          </ac:picMkLst>
        </pc:picChg>
      </pc:sldChg>
      <pc:sldChg chg="addSp modSp add mod">
        <pc:chgData name="남 정현" userId="42c87c46deb7f138" providerId="LiveId" clId="{4911270F-8989-475D-A735-4E7C2F738A23}" dt="2023-05-01T16:19:22.271" v="392" actId="1076"/>
        <pc:sldMkLst>
          <pc:docMk/>
          <pc:sldMk cId="287313255" sldId="311"/>
        </pc:sldMkLst>
        <pc:picChg chg="add mod">
          <ac:chgData name="남 정현" userId="42c87c46deb7f138" providerId="LiveId" clId="{4911270F-8989-475D-A735-4E7C2F738A23}" dt="2023-05-01T16:19:16.393" v="389" actId="1076"/>
          <ac:picMkLst>
            <pc:docMk/>
            <pc:sldMk cId="287313255" sldId="311"/>
            <ac:picMk id="4" creationId="{A838DC3C-3D4B-AA4D-D43D-828E53294F3E}"/>
          </ac:picMkLst>
        </pc:picChg>
        <pc:picChg chg="add mod">
          <ac:chgData name="남 정현" userId="42c87c46deb7f138" providerId="LiveId" clId="{4911270F-8989-475D-A735-4E7C2F738A23}" dt="2023-05-01T16:19:14.476" v="388" actId="1076"/>
          <ac:picMkLst>
            <pc:docMk/>
            <pc:sldMk cId="287313255" sldId="311"/>
            <ac:picMk id="6" creationId="{B7B27E23-69F9-2747-0D37-9733F7CD8A77}"/>
          </ac:picMkLst>
        </pc:picChg>
        <pc:picChg chg="add mod">
          <ac:chgData name="남 정현" userId="42c87c46deb7f138" providerId="LiveId" clId="{4911270F-8989-475D-A735-4E7C2F738A23}" dt="2023-05-01T16:19:12.578" v="387" actId="1076"/>
          <ac:picMkLst>
            <pc:docMk/>
            <pc:sldMk cId="287313255" sldId="311"/>
            <ac:picMk id="8" creationId="{FDDB2A4F-8427-1159-B8F8-C3B5362E9F94}"/>
          </ac:picMkLst>
        </pc:picChg>
        <pc:picChg chg="add mod">
          <ac:chgData name="남 정현" userId="42c87c46deb7f138" providerId="LiveId" clId="{4911270F-8989-475D-A735-4E7C2F738A23}" dt="2023-05-01T16:19:22.271" v="392" actId="1076"/>
          <ac:picMkLst>
            <pc:docMk/>
            <pc:sldMk cId="287313255" sldId="311"/>
            <ac:picMk id="10" creationId="{C677410D-24A2-A92A-60F7-CA48D2AF268B}"/>
          </ac:picMkLst>
        </pc:picChg>
        <pc:picChg chg="add mod">
          <ac:chgData name="남 정현" userId="42c87c46deb7f138" providerId="LiveId" clId="{4911270F-8989-475D-A735-4E7C2F738A23}" dt="2023-05-01T16:19:20.039" v="391" actId="1076"/>
          <ac:picMkLst>
            <pc:docMk/>
            <pc:sldMk cId="287313255" sldId="311"/>
            <ac:picMk id="12" creationId="{11BE99E2-63F7-3F51-AEA1-B9BE8340F763}"/>
          </ac:picMkLst>
        </pc:picChg>
        <pc:picChg chg="add mod">
          <ac:chgData name="남 정현" userId="42c87c46deb7f138" providerId="LiveId" clId="{4911270F-8989-475D-A735-4E7C2F738A23}" dt="2023-05-01T16:19:18.222" v="390" actId="1076"/>
          <ac:picMkLst>
            <pc:docMk/>
            <pc:sldMk cId="287313255" sldId="311"/>
            <ac:picMk id="14" creationId="{A38E314D-E750-0DA2-2FAC-075E33C17969}"/>
          </ac:picMkLst>
        </pc:picChg>
      </pc:sldChg>
      <pc:sldChg chg="addSp modSp add mod">
        <pc:chgData name="남 정현" userId="42c87c46deb7f138" providerId="LiveId" clId="{4911270F-8989-475D-A735-4E7C2F738A23}" dt="2023-05-01T16:24:52.533" v="413" actId="14100"/>
        <pc:sldMkLst>
          <pc:docMk/>
          <pc:sldMk cId="1455484889" sldId="312"/>
        </pc:sldMkLst>
        <pc:picChg chg="add mod">
          <ac:chgData name="남 정현" userId="42c87c46deb7f138" providerId="LiveId" clId="{4911270F-8989-475D-A735-4E7C2F738A23}" dt="2023-05-01T16:20:10.769" v="397" actId="1076"/>
          <ac:picMkLst>
            <pc:docMk/>
            <pc:sldMk cId="1455484889" sldId="312"/>
            <ac:picMk id="4" creationId="{8A16EB9C-7672-C642-FFB0-744251BF7329}"/>
          </ac:picMkLst>
        </pc:picChg>
        <pc:picChg chg="add mod">
          <ac:chgData name="남 정현" userId="42c87c46deb7f138" providerId="LiveId" clId="{4911270F-8989-475D-A735-4E7C2F738A23}" dt="2023-05-01T16:20:28.246" v="400" actId="14100"/>
          <ac:picMkLst>
            <pc:docMk/>
            <pc:sldMk cId="1455484889" sldId="312"/>
            <ac:picMk id="6" creationId="{E1D1D9A3-A179-1BF9-218A-0E3A437A9586}"/>
          </ac:picMkLst>
        </pc:picChg>
        <pc:picChg chg="add mod">
          <ac:chgData name="남 정현" userId="42c87c46deb7f138" providerId="LiveId" clId="{4911270F-8989-475D-A735-4E7C2F738A23}" dt="2023-05-01T16:23:42.361" v="403" actId="14100"/>
          <ac:picMkLst>
            <pc:docMk/>
            <pc:sldMk cId="1455484889" sldId="312"/>
            <ac:picMk id="8" creationId="{C1A9803E-6053-EFEF-79D7-B0D44B169E0F}"/>
          </ac:picMkLst>
        </pc:picChg>
        <pc:picChg chg="add mod">
          <ac:chgData name="남 정현" userId="42c87c46deb7f138" providerId="LiveId" clId="{4911270F-8989-475D-A735-4E7C2F738A23}" dt="2023-05-01T16:24:27.243" v="407" actId="1076"/>
          <ac:picMkLst>
            <pc:docMk/>
            <pc:sldMk cId="1455484889" sldId="312"/>
            <ac:picMk id="10" creationId="{FF76757A-0CC1-EC62-E2D1-6216A880AE07}"/>
          </ac:picMkLst>
        </pc:picChg>
        <pc:picChg chg="add mod">
          <ac:chgData name="남 정현" userId="42c87c46deb7f138" providerId="LiveId" clId="{4911270F-8989-475D-A735-4E7C2F738A23}" dt="2023-05-01T16:24:39.590" v="410" actId="14100"/>
          <ac:picMkLst>
            <pc:docMk/>
            <pc:sldMk cId="1455484889" sldId="312"/>
            <ac:picMk id="12" creationId="{A7108C10-251A-1A3B-46AB-D8F4C6A1B4E2}"/>
          </ac:picMkLst>
        </pc:picChg>
        <pc:picChg chg="add mod">
          <ac:chgData name="남 정현" userId="42c87c46deb7f138" providerId="LiveId" clId="{4911270F-8989-475D-A735-4E7C2F738A23}" dt="2023-05-01T16:24:52.533" v="413" actId="14100"/>
          <ac:picMkLst>
            <pc:docMk/>
            <pc:sldMk cId="1455484889" sldId="312"/>
            <ac:picMk id="14" creationId="{DC50014F-1E1F-42CF-0793-69F27147722A}"/>
          </ac:picMkLst>
        </pc:picChg>
      </pc:sldChg>
      <pc:sldChg chg="addSp modSp add mod">
        <pc:chgData name="남 정현" userId="42c87c46deb7f138" providerId="LiveId" clId="{4911270F-8989-475D-A735-4E7C2F738A23}" dt="2023-05-01T16:28:44.110" v="437" actId="14100"/>
        <pc:sldMkLst>
          <pc:docMk/>
          <pc:sldMk cId="3544326668" sldId="313"/>
        </pc:sldMkLst>
        <pc:picChg chg="add mod">
          <ac:chgData name="남 정현" userId="42c87c46deb7f138" providerId="LiveId" clId="{4911270F-8989-475D-A735-4E7C2F738A23}" dt="2023-05-01T16:26:07.001" v="422" actId="1076"/>
          <ac:picMkLst>
            <pc:docMk/>
            <pc:sldMk cId="3544326668" sldId="313"/>
            <ac:picMk id="4" creationId="{545EB75A-6C8C-533C-C749-F875071CCCB5}"/>
          </ac:picMkLst>
        </pc:picChg>
        <pc:picChg chg="add mod">
          <ac:chgData name="남 정현" userId="42c87c46deb7f138" providerId="LiveId" clId="{4911270F-8989-475D-A735-4E7C2F738A23}" dt="2023-05-01T16:26:09.448" v="423" actId="1076"/>
          <ac:picMkLst>
            <pc:docMk/>
            <pc:sldMk cId="3544326668" sldId="313"/>
            <ac:picMk id="6" creationId="{F00898F7-248D-655C-1980-ED8CB6849BCC}"/>
          </ac:picMkLst>
        </pc:picChg>
        <pc:picChg chg="add mod">
          <ac:chgData name="남 정현" userId="42c87c46deb7f138" providerId="LiveId" clId="{4911270F-8989-475D-A735-4E7C2F738A23}" dt="2023-05-01T16:26:15.914" v="426" actId="14100"/>
          <ac:picMkLst>
            <pc:docMk/>
            <pc:sldMk cId="3544326668" sldId="313"/>
            <ac:picMk id="8" creationId="{F8625E41-FD0D-C775-97EA-67DB203DAB7E}"/>
          </ac:picMkLst>
        </pc:picChg>
        <pc:picChg chg="add mod">
          <ac:chgData name="남 정현" userId="42c87c46deb7f138" providerId="LiveId" clId="{4911270F-8989-475D-A735-4E7C2F738A23}" dt="2023-05-01T16:28:11.194" v="429" actId="14100"/>
          <ac:picMkLst>
            <pc:docMk/>
            <pc:sldMk cId="3544326668" sldId="313"/>
            <ac:picMk id="10" creationId="{BABFDC8D-24AB-3E69-8E0A-30EB5FB79AA6}"/>
          </ac:picMkLst>
        </pc:picChg>
        <pc:picChg chg="add mod">
          <ac:chgData name="남 정현" userId="42c87c46deb7f138" providerId="LiveId" clId="{4911270F-8989-475D-A735-4E7C2F738A23}" dt="2023-05-01T16:28:26.913" v="433" actId="14100"/>
          <ac:picMkLst>
            <pc:docMk/>
            <pc:sldMk cId="3544326668" sldId="313"/>
            <ac:picMk id="12" creationId="{F10D5B1E-A358-B077-5E0A-A8B355BF3984}"/>
          </ac:picMkLst>
        </pc:picChg>
        <pc:picChg chg="add mod">
          <ac:chgData name="남 정현" userId="42c87c46deb7f138" providerId="LiveId" clId="{4911270F-8989-475D-A735-4E7C2F738A23}" dt="2023-05-01T16:28:44.110" v="437" actId="14100"/>
          <ac:picMkLst>
            <pc:docMk/>
            <pc:sldMk cId="3544326668" sldId="313"/>
            <ac:picMk id="14" creationId="{763E38EA-6328-FF00-0B00-76AF5D299A1D}"/>
          </ac:picMkLst>
        </pc:picChg>
      </pc:sldChg>
      <pc:sldChg chg="addSp modSp add mod">
        <pc:chgData name="남 정현" userId="42c87c46deb7f138" providerId="LiveId" clId="{4911270F-8989-475D-A735-4E7C2F738A23}" dt="2023-05-01T16:30:00.092" v="447" actId="14100"/>
        <pc:sldMkLst>
          <pc:docMk/>
          <pc:sldMk cId="3055511542" sldId="314"/>
        </pc:sldMkLst>
        <pc:picChg chg="add mod">
          <ac:chgData name="남 정현" userId="42c87c46deb7f138" providerId="LiveId" clId="{4911270F-8989-475D-A735-4E7C2F738A23}" dt="2023-05-01T16:29:33.654" v="440" actId="1076"/>
          <ac:picMkLst>
            <pc:docMk/>
            <pc:sldMk cId="3055511542" sldId="314"/>
            <ac:picMk id="4" creationId="{F265B50F-E076-E21A-B083-B2B13AC9327E}"/>
          </ac:picMkLst>
        </pc:picChg>
        <pc:picChg chg="add mod">
          <ac:chgData name="남 정현" userId="42c87c46deb7f138" providerId="LiveId" clId="{4911270F-8989-475D-A735-4E7C2F738A23}" dt="2023-05-01T16:29:47.512" v="444" actId="14100"/>
          <ac:picMkLst>
            <pc:docMk/>
            <pc:sldMk cId="3055511542" sldId="314"/>
            <ac:picMk id="6" creationId="{F3563788-DFBE-4115-8E29-95293FB30C90}"/>
          </ac:picMkLst>
        </pc:picChg>
        <pc:picChg chg="add mod">
          <ac:chgData name="남 정현" userId="42c87c46deb7f138" providerId="LiveId" clId="{4911270F-8989-475D-A735-4E7C2F738A23}" dt="2023-05-01T16:30:00.092" v="447" actId="14100"/>
          <ac:picMkLst>
            <pc:docMk/>
            <pc:sldMk cId="3055511542" sldId="314"/>
            <ac:picMk id="8" creationId="{55614EBD-62EA-80B7-0B63-81B483B660DE}"/>
          </ac:picMkLst>
        </pc:picChg>
      </pc:sldChg>
      <pc:sldChg chg="addSp modSp add mod">
        <pc:chgData name="남 정현" userId="42c87c46deb7f138" providerId="LiveId" clId="{4911270F-8989-475D-A735-4E7C2F738A23}" dt="2023-05-01T16:36:42.940" v="475" actId="14100"/>
        <pc:sldMkLst>
          <pc:docMk/>
          <pc:sldMk cId="582294828" sldId="315"/>
        </pc:sldMkLst>
        <pc:picChg chg="add mod">
          <ac:chgData name="남 정현" userId="42c87c46deb7f138" providerId="LiveId" clId="{4911270F-8989-475D-A735-4E7C2F738A23}" dt="2023-05-01T16:32:14.265" v="450" actId="14100"/>
          <ac:picMkLst>
            <pc:docMk/>
            <pc:sldMk cId="582294828" sldId="315"/>
            <ac:picMk id="4" creationId="{0893B8B3-F795-DFC8-3016-AD91349E5617}"/>
          </ac:picMkLst>
        </pc:picChg>
        <pc:picChg chg="add mod">
          <ac:chgData name="남 정현" userId="42c87c46deb7f138" providerId="LiveId" clId="{4911270F-8989-475D-A735-4E7C2F738A23}" dt="2023-05-01T16:32:35.015" v="458" actId="14100"/>
          <ac:picMkLst>
            <pc:docMk/>
            <pc:sldMk cId="582294828" sldId="315"/>
            <ac:picMk id="6" creationId="{D0798037-0286-80CF-CFB3-524560ABD4AF}"/>
          </ac:picMkLst>
        </pc:picChg>
        <pc:picChg chg="add mod">
          <ac:chgData name="남 정현" userId="42c87c46deb7f138" providerId="LiveId" clId="{4911270F-8989-475D-A735-4E7C2F738A23}" dt="2023-05-01T16:32:48.577" v="461" actId="14100"/>
          <ac:picMkLst>
            <pc:docMk/>
            <pc:sldMk cId="582294828" sldId="315"/>
            <ac:picMk id="8" creationId="{44DA9752-014C-F11B-8B75-1E8EA34ABA26}"/>
          </ac:picMkLst>
        </pc:picChg>
        <pc:picChg chg="add mod">
          <ac:chgData name="남 정현" userId="42c87c46deb7f138" providerId="LiveId" clId="{4911270F-8989-475D-A735-4E7C2F738A23}" dt="2023-05-01T16:35:44.024" v="468" actId="14100"/>
          <ac:picMkLst>
            <pc:docMk/>
            <pc:sldMk cId="582294828" sldId="315"/>
            <ac:picMk id="10" creationId="{D896FB83-8004-0C63-9623-BDC7E122DF7C}"/>
          </ac:picMkLst>
        </pc:picChg>
        <pc:picChg chg="add mod">
          <ac:chgData name="남 정현" userId="42c87c46deb7f138" providerId="LiveId" clId="{4911270F-8989-475D-A735-4E7C2F738A23}" dt="2023-05-01T16:36:20.025" v="472" actId="14100"/>
          <ac:picMkLst>
            <pc:docMk/>
            <pc:sldMk cId="582294828" sldId="315"/>
            <ac:picMk id="12" creationId="{0CDD882F-510B-DAEC-A580-74939EB29941}"/>
          </ac:picMkLst>
        </pc:picChg>
        <pc:picChg chg="add mod">
          <ac:chgData name="남 정현" userId="42c87c46deb7f138" providerId="LiveId" clId="{4911270F-8989-475D-A735-4E7C2F738A23}" dt="2023-05-01T16:36:42.940" v="475" actId="14100"/>
          <ac:picMkLst>
            <pc:docMk/>
            <pc:sldMk cId="582294828" sldId="315"/>
            <ac:picMk id="14" creationId="{DA49194C-83BE-B9A9-61D9-2C1CB11691BF}"/>
          </ac:picMkLst>
        </pc:picChg>
      </pc:sldChg>
      <pc:sldChg chg="addSp modSp add mod">
        <pc:chgData name="남 정현" userId="42c87c46deb7f138" providerId="LiveId" clId="{4911270F-8989-475D-A735-4E7C2F738A23}" dt="2023-05-01T17:34:07.506" v="659" actId="20577"/>
        <pc:sldMkLst>
          <pc:docMk/>
          <pc:sldMk cId="2157426118" sldId="316"/>
        </pc:sldMkLst>
        <pc:spChg chg="mod">
          <ac:chgData name="남 정현" userId="42c87c46deb7f138" providerId="LiveId" clId="{4911270F-8989-475D-A735-4E7C2F738A23}" dt="2023-05-01T17:34:07.506" v="659" actId="20577"/>
          <ac:spMkLst>
            <pc:docMk/>
            <pc:sldMk cId="2157426118" sldId="316"/>
            <ac:spMk id="2" creationId="{C6D12A3E-5C44-35C0-57FE-2485E32526B5}"/>
          </ac:spMkLst>
        </pc:spChg>
        <pc:picChg chg="add mod">
          <ac:chgData name="남 정현" userId="42c87c46deb7f138" providerId="LiveId" clId="{4911270F-8989-475D-A735-4E7C2F738A23}" dt="2023-05-01T16:52:42.225" v="589" actId="1076"/>
          <ac:picMkLst>
            <pc:docMk/>
            <pc:sldMk cId="2157426118" sldId="316"/>
            <ac:picMk id="4" creationId="{1C2B11E7-6B2E-7957-C1B5-98D012E0F275}"/>
          </ac:picMkLst>
        </pc:picChg>
        <pc:picChg chg="add mod">
          <ac:chgData name="남 정현" userId="42c87c46deb7f138" providerId="LiveId" clId="{4911270F-8989-475D-A735-4E7C2F738A23}" dt="2023-05-01T16:54:42.921" v="592" actId="14100"/>
          <ac:picMkLst>
            <pc:docMk/>
            <pc:sldMk cId="2157426118" sldId="316"/>
            <ac:picMk id="6" creationId="{AC8FFC4C-8117-C8EB-77E0-8C8120540C0A}"/>
          </ac:picMkLst>
        </pc:picChg>
        <pc:picChg chg="add mod">
          <ac:chgData name="남 정현" userId="42c87c46deb7f138" providerId="LiveId" clId="{4911270F-8989-475D-A735-4E7C2F738A23}" dt="2023-05-01T17:13:05.292" v="595" actId="14100"/>
          <ac:picMkLst>
            <pc:docMk/>
            <pc:sldMk cId="2157426118" sldId="316"/>
            <ac:picMk id="8" creationId="{C49CE079-1240-1356-F62C-DD9202209EB8}"/>
          </ac:picMkLst>
        </pc:picChg>
        <pc:picChg chg="add mod">
          <ac:chgData name="남 정현" userId="42c87c46deb7f138" providerId="LiveId" clId="{4911270F-8989-475D-A735-4E7C2F738A23}" dt="2023-05-01T17:13:29.298" v="601" actId="1076"/>
          <ac:picMkLst>
            <pc:docMk/>
            <pc:sldMk cId="2157426118" sldId="316"/>
            <ac:picMk id="10" creationId="{C32FEA53-69A7-B816-8901-5C970AFB70D7}"/>
          </ac:picMkLst>
        </pc:picChg>
      </pc:sldChg>
      <pc:sldChg chg="addSp delSp modSp add mod">
        <pc:chgData name="남 정현" userId="42c87c46deb7f138" providerId="LiveId" clId="{4911270F-8989-475D-A735-4E7C2F738A23}" dt="2023-05-01T17:34:13.529" v="660"/>
        <pc:sldMkLst>
          <pc:docMk/>
          <pc:sldMk cId="211076892" sldId="317"/>
        </pc:sldMkLst>
        <pc:spChg chg="mod">
          <ac:chgData name="남 정현" userId="42c87c46deb7f138" providerId="LiveId" clId="{4911270F-8989-475D-A735-4E7C2F738A23}" dt="2023-05-01T17:34:13.529" v="660"/>
          <ac:spMkLst>
            <pc:docMk/>
            <pc:sldMk cId="211076892" sldId="317"/>
            <ac:spMk id="2" creationId="{C6D12A3E-5C44-35C0-57FE-2485E32526B5}"/>
          </ac:spMkLst>
        </pc:spChg>
        <pc:picChg chg="add del mod">
          <ac:chgData name="남 정현" userId="42c87c46deb7f138" providerId="LiveId" clId="{4911270F-8989-475D-A735-4E7C2F738A23}" dt="2023-05-01T17:14:07.420" v="605" actId="22"/>
          <ac:picMkLst>
            <pc:docMk/>
            <pc:sldMk cId="211076892" sldId="317"/>
            <ac:picMk id="4" creationId="{F98B65E4-D4FC-54E2-D358-B402311B0675}"/>
          </ac:picMkLst>
        </pc:picChg>
        <pc:picChg chg="add del mod">
          <ac:chgData name="남 정현" userId="42c87c46deb7f138" providerId="LiveId" clId="{4911270F-8989-475D-A735-4E7C2F738A23}" dt="2023-05-01T17:15:10.087" v="610" actId="21"/>
          <ac:picMkLst>
            <pc:docMk/>
            <pc:sldMk cId="211076892" sldId="317"/>
            <ac:picMk id="6" creationId="{0B8D6A42-A5A3-C109-E300-97640E7FA39C}"/>
          </ac:picMkLst>
        </pc:picChg>
        <pc:picChg chg="add mod">
          <ac:chgData name="남 정현" userId="42c87c46deb7f138" providerId="LiveId" clId="{4911270F-8989-475D-A735-4E7C2F738A23}" dt="2023-05-01T17:15:14.487" v="612" actId="14100"/>
          <ac:picMkLst>
            <pc:docMk/>
            <pc:sldMk cId="211076892" sldId="317"/>
            <ac:picMk id="8" creationId="{6F511014-309C-DD0E-0349-E3E1B639082E}"/>
          </ac:picMkLst>
        </pc:picChg>
        <pc:picChg chg="add mod">
          <ac:chgData name="남 정현" userId="42c87c46deb7f138" providerId="LiveId" clId="{4911270F-8989-475D-A735-4E7C2F738A23}" dt="2023-05-01T17:16:03.575" v="617" actId="14100"/>
          <ac:picMkLst>
            <pc:docMk/>
            <pc:sldMk cId="211076892" sldId="317"/>
            <ac:picMk id="10" creationId="{BAAB9F0C-E987-4023-1FB7-FD5DB4DE601A}"/>
          </ac:picMkLst>
        </pc:picChg>
        <pc:picChg chg="add mod">
          <ac:chgData name="남 정현" userId="42c87c46deb7f138" providerId="LiveId" clId="{4911270F-8989-475D-A735-4E7C2F738A23}" dt="2023-05-01T17:28:25.968" v="620" actId="14100"/>
          <ac:picMkLst>
            <pc:docMk/>
            <pc:sldMk cId="211076892" sldId="317"/>
            <ac:picMk id="12" creationId="{75C3A357-49C9-A2BF-64D6-C1CF13467D42}"/>
          </ac:picMkLst>
        </pc:picChg>
      </pc:sldChg>
      <pc:sldChg chg="addSp delSp modSp add mod">
        <pc:chgData name="남 정현" userId="42c87c46deb7f138" providerId="LiveId" clId="{4911270F-8989-475D-A735-4E7C2F738A23}" dt="2023-05-01T17:38:38.423" v="688" actId="1076"/>
        <pc:sldMkLst>
          <pc:docMk/>
          <pc:sldMk cId="2497699658" sldId="318"/>
        </pc:sldMkLst>
        <pc:spChg chg="mod">
          <ac:chgData name="남 정현" userId="42c87c46deb7f138" providerId="LiveId" clId="{4911270F-8989-475D-A735-4E7C2F738A23}" dt="2023-05-01T17:34:23.006" v="682" actId="20577"/>
          <ac:spMkLst>
            <pc:docMk/>
            <pc:sldMk cId="2497699658" sldId="318"/>
            <ac:spMk id="2" creationId="{C6D12A3E-5C44-35C0-57FE-2485E32526B5}"/>
          </ac:spMkLst>
        </pc:spChg>
        <pc:picChg chg="add del mod">
          <ac:chgData name="남 정현" userId="42c87c46deb7f138" providerId="LiveId" clId="{4911270F-8989-475D-A735-4E7C2F738A23}" dt="2023-05-01T17:38:09.368" v="685" actId="21"/>
          <ac:picMkLst>
            <pc:docMk/>
            <pc:sldMk cId="2497699658" sldId="318"/>
            <ac:picMk id="4" creationId="{42E6BBCA-E50E-461A-ADD4-3A5F06B7C33A}"/>
          </ac:picMkLst>
        </pc:picChg>
        <pc:picChg chg="add mod">
          <ac:chgData name="남 정현" userId="42c87c46deb7f138" providerId="LiveId" clId="{4911270F-8989-475D-A735-4E7C2F738A23}" dt="2023-05-01T17:38:12.076" v="686" actId="1076"/>
          <ac:picMkLst>
            <pc:docMk/>
            <pc:sldMk cId="2497699658" sldId="318"/>
            <ac:picMk id="6" creationId="{8AAAAE9F-815D-C180-D814-A4AAFEA35C4A}"/>
          </ac:picMkLst>
        </pc:picChg>
        <pc:picChg chg="add mod">
          <ac:chgData name="남 정현" userId="42c87c46deb7f138" providerId="LiveId" clId="{4911270F-8989-475D-A735-4E7C2F738A23}" dt="2023-05-01T17:38:38.423" v="688" actId="1076"/>
          <ac:picMkLst>
            <pc:docMk/>
            <pc:sldMk cId="2497699658" sldId="318"/>
            <ac:picMk id="8" creationId="{EA61834D-A132-9278-BABC-4BDD701E8242}"/>
          </ac:picMkLst>
        </pc:picChg>
      </pc:sldChg>
      <pc:sldChg chg="addSp modSp add mod">
        <pc:chgData name="남 정현" userId="42c87c46deb7f138" providerId="LiveId" clId="{4911270F-8989-475D-A735-4E7C2F738A23}" dt="2023-05-01T17:40:28.184" v="700" actId="14100"/>
        <pc:sldMkLst>
          <pc:docMk/>
          <pc:sldMk cId="3271348361" sldId="319"/>
        </pc:sldMkLst>
        <pc:spChg chg="mod">
          <ac:chgData name="남 정현" userId="42c87c46deb7f138" providerId="LiveId" clId="{4911270F-8989-475D-A735-4E7C2F738A23}" dt="2023-05-01T17:40:02.170" v="693"/>
          <ac:spMkLst>
            <pc:docMk/>
            <pc:sldMk cId="3271348361" sldId="319"/>
            <ac:spMk id="2" creationId="{C6D12A3E-5C44-35C0-57FE-2485E32526B5}"/>
          </ac:spMkLst>
        </pc:spChg>
        <pc:picChg chg="add mod">
          <ac:chgData name="남 정현" userId="42c87c46deb7f138" providerId="LiveId" clId="{4911270F-8989-475D-A735-4E7C2F738A23}" dt="2023-05-01T17:39:56.194" v="692" actId="1076"/>
          <ac:picMkLst>
            <pc:docMk/>
            <pc:sldMk cId="3271348361" sldId="319"/>
            <ac:picMk id="4" creationId="{4334FBF9-D2A9-62E1-7CCC-0B3C66725401}"/>
          </ac:picMkLst>
        </pc:picChg>
        <pc:picChg chg="add mod">
          <ac:chgData name="남 정현" userId="42c87c46deb7f138" providerId="LiveId" clId="{4911270F-8989-475D-A735-4E7C2F738A23}" dt="2023-05-01T17:40:15.122" v="697" actId="14100"/>
          <ac:picMkLst>
            <pc:docMk/>
            <pc:sldMk cId="3271348361" sldId="319"/>
            <ac:picMk id="6" creationId="{81AC2651-98D3-667D-6F4A-6BAC6A39B2F9}"/>
          </ac:picMkLst>
        </pc:picChg>
        <pc:picChg chg="add mod">
          <ac:chgData name="남 정현" userId="42c87c46deb7f138" providerId="LiveId" clId="{4911270F-8989-475D-A735-4E7C2F738A23}" dt="2023-05-01T17:40:28.184" v="700" actId="14100"/>
          <ac:picMkLst>
            <pc:docMk/>
            <pc:sldMk cId="3271348361" sldId="319"/>
            <ac:picMk id="8" creationId="{74B83BDA-5080-50AE-3F44-1A28814CBA1F}"/>
          </ac:picMkLst>
        </pc:picChg>
      </pc:sldChg>
      <pc:sldChg chg="addSp modSp add mod">
        <pc:chgData name="남 정현" userId="42c87c46deb7f138" providerId="LiveId" clId="{4911270F-8989-475D-A735-4E7C2F738A23}" dt="2023-05-01T18:22:41.923" v="738" actId="1076"/>
        <pc:sldMkLst>
          <pc:docMk/>
          <pc:sldMk cId="3613033490" sldId="320"/>
        </pc:sldMkLst>
        <pc:spChg chg="mod">
          <ac:chgData name="남 정현" userId="42c87c46deb7f138" providerId="LiveId" clId="{4911270F-8989-475D-A735-4E7C2F738A23}" dt="2023-05-01T17:45:59.587" v="734" actId="6549"/>
          <ac:spMkLst>
            <pc:docMk/>
            <pc:sldMk cId="3613033490" sldId="320"/>
            <ac:spMk id="2" creationId="{C6D12A3E-5C44-35C0-57FE-2485E32526B5}"/>
          </ac:spMkLst>
        </pc:spChg>
        <pc:picChg chg="add mod">
          <ac:chgData name="남 정현" userId="42c87c46deb7f138" providerId="LiveId" clId="{4911270F-8989-475D-A735-4E7C2F738A23}" dt="2023-05-01T18:22:38.883" v="737" actId="1076"/>
          <ac:picMkLst>
            <pc:docMk/>
            <pc:sldMk cId="3613033490" sldId="320"/>
            <ac:picMk id="4" creationId="{25671A79-2716-3613-B867-78E3D6111000}"/>
          </ac:picMkLst>
        </pc:picChg>
        <pc:picChg chg="add mod">
          <ac:chgData name="남 정현" userId="42c87c46deb7f138" providerId="LiveId" clId="{4911270F-8989-475D-A735-4E7C2F738A23}" dt="2023-05-01T18:22:41.923" v="738" actId="1076"/>
          <ac:picMkLst>
            <pc:docMk/>
            <pc:sldMk cId="3613033490" sldId="320"/>
            <ac:picMk id="6" creationId="{D9D468A0-0567-88A3-E8FA-AE34EAF845E0}"/>
          </ac:picMkLst>
        </pc:picChg>
      </pc:sldChg>
      <pc:sldChg chg="add del">
        <pc:chgData name="남 정현" userId="42c87c46deb7f138" providerId="LiveId" clId="{4911270F-8989-475D-A735-4E7C2F738A23}" dt="2023-05-01T18:23:29.051" v="739" actId="2696"/>
        <pc:sldMkLst>
          <pc:docMk/>
          <pc:sldMk cId="3839883208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1B2C2-9F19-5CD6-D173-0D87F2E7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99593"/>
            <a:ext cx="8361229" cy="1058813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12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265316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65AFA-5393-6551-BF04-BC8113FF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64957"/>
            <a:ext cx="4254464" cy="61280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3CE95B-6DE1-662D-C503-3CB71FA4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8725"/>
            <a:ext cx="4517361" cy="61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626150-2894-C383-16FE-DF98804A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465220"/>
            <a:ext cx="4486835" cy="6380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0E57BC-5D4A-B001-BE0D-9CF3E503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00" y="477745"/>
            <a:ext cx="4850416" cy="63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7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714BE-A04D-7391-3080-0D238D46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95804"/>
            <a:ext cx="5229726" cy="12483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64B801-E7EC-E6D1-4554-6DCF773C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044105"/>
            <a:ext cx="5229726" cy="671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65F495-7B0A-5ED9-8D62-418A18DB5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5935"/>
            <a:ext cx="5229727" cy="838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A729EB-0501-F9EB-DDC5-71989D2D4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367" y="1759709"/>
            <a:ext cx="6616632" cy="12122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BCF228-0335-B4B4-09CC-ED67D4863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367" y="3044104"/>
            <a:ext cx="6616632" cy="12627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13AC6C-7554-5368-F19B-5AEBBD2F0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5367" y="4328954"/>
            <a:ext cx="6616632" cy="14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6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38DC3C-3D4B-AA4D-D43D-828E5329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362"/>
            <a:ext cx="4960968" cy="9893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B27E23-69F9-2747-0D37-9733F7CD8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0729"/>
            <a:ext cx="4161641" cy="16837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DB2A4F-8427-1159-B8F8-C3B5362E9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5587"/>
            <a:ext cx="4561496" cy="12881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77410D-24A2-A92A-60F7-CA48D2AF2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35471"/>
            <a:ext cx="4823170" cy="9893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BE99E2-63F7-3F51-AEA1-B9BE8340F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59316"/>
            <a:ext cx="3980610" cy="1908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8E314D-E750-0DA2-2FAC-075E33C17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102837"/>
            <a:ext cx="4561495" cy="13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6EB9C-7672-C642-FFB0-744251BF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727"/>
            <a:ext cx="4779725" cy="9642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D1D9A3-A179-1BF9-218A-0E3A437A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4872"/>
            <a:ext cx="3986428" cy="23611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A9803E-6053-EFEF-79D7-B0D44B169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5951"/>
            <a:ext cx="4103604" cy="13175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76757A-0CC1-EC62-E2D1-6216A880A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457" y="1297727"/>
            <a:ext cx="4779725" cy="1008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108C10-251A-1A3B-46AB-D8F4C6A1B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457" y="2273241"/>
            <a:ext cx="3857848" cy="26798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50014F-1E1F-42CF-0793-69F271477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457" y="4988744"/>
            <a:ext cx="4465014" cy="13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5EB75A-6C8C-533C-C749-F875071C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246"/>
            <a:ext cx="5497830" cy="1130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0898F7-248D-655C-1980-ED8CB6849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7227"/>
            <a:ext cx="3625516" cy="27570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625E41-FD0D-C775-97EA-67DB203DA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804679"/>
            <a:ext cx="4731291" cy="1403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BFDC8D-24AB-3E69-8E0A-30EB5FB79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092" y="886246"/>
            <a:ext cx="5527472" cy="11309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0D5B1E-A358-B077-5E0A-A8B355BF3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092" y="2017227"/>
            <a:ext cx="3716258" cy="32606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3E38EA-6328-FF00-0B00-76AF5D299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092" y="5277853"/>
            <a:ext cx="5601680" cy="12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2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65B50F-E076-E21A-B083-B2B13AC9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15" y="346841"/>
            <a:ext cx="6402369" cy="1422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563788-DFBE-4115-8E29-95293FB3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15" y="1769588"/>
            <a:ext cx="3698490" cy="35414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614EBD-62EA-80B7-0B63-81B483B66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815" y="5310998"/>
            <a:ext cx="4950406" cy="15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1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93B8B3-F795-DFC8-3016-AD91349E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50"/>
            <a:ext cx="5039344" cy="6956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798037-0286-80CF-CFB3-524560AB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01516"/>
            <a:ext cx="4297201" cy="882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DA9752-014C-F11B-8B75-1E8EA34A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2983832"/>
            <a:ext cx="4924504" cy="12352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96FB83-8004-0C63-9623-BDC7E122D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946" y="1454099"/>
            <a:ext cx="6497053" cy="6022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DD882F-510B-DAEC-A580-74939EB29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945" y="2056353"/>
            <a:ext cx="3497181" cy="26829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49194C-83BE-B9A9-61D9-2C1CB11691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45" y="4739305"/>
            <a:ext cx="5806354" cy="121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94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099C30-42D5-134E-97E2-66011B7A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642"/>
            <a:ext cx="4778911" cy="5770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DE82E9-6D21-D447-18AE-964CAA25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5663"/>
            <a:ext cx="3862868" cy="2614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2D2D2B-98FF-F9C3-B380-1F48FCF0C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0526"/>
            <a:ext cx="4640012" cy="10908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176A37-618F-F796-AD3F-49D023363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537" y="818642"/>
            <a:ext cx="6588465" cy="10422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CEEA52-BA56-4FD5-035F-C0CA30E74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537" y="1860884"/>
            <a:ext cx="4852732" cy="8823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A70182-19CF-0DAE-619E-BD5474CDE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537" y="2743200"/>
            <a:ext cx="5463486" cy="154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74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7B763F-D2BC-D897-BF8B-64EAEEEF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807"/>
            <a:ext cx="4225895" cy="1134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D53EC3-160F-BAB7-E9D9-F7505E67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963"/>
            <a:ext cx="3796441" cy="2225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658705-A509-B2DD-3DEF-6F01CE80E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28" y="4748462"/>
            <a:ext cx="4551168" cy="13154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43B455-6D50-B85A-DB67-86E9D16BD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098" y="1388807"/>
            <a:ext cx="5696208" cy="1466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FCDFE2-DAAB-3077-7C8E-0818AC6BE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097" y="2855495"/>
            <a:ext cx="4300207" cy="8502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085D87-B69B-81C8-33C2-4FC4C9F6C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5096" y="3705726"/>
            <a:ext cx="5861952" cy="16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다루기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411AFE-F69D-F743-46B6-FBFEA7BB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97853"/>
            <a:ext cx="6334235" cy="1532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C59F8B-5330-33CC-8B69-8B90A708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3089998"/>
            <a:ext cx="6042521" cy="12473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AFF487-DA42-B625-8F57-5F1BC402F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7" y="5112599"/>
            <a:ext cx="6203887" cy="11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9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64B7D-BF21-1642-D2D1-70BB7DB8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28832"/>
            <a:ext cx="4669455" cy="8716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C91FE5-B4DD-C0B5-A635-83907F18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463"/>
            <a:ext cx="3432313" cy="3352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664002-1B10-3138-D798-C3DBA17E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53263"/>
            <a:ext cx="4686720" cy="1203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9169AF-CD67-CC42-C56F-FF4169A6A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28831"/>
            <a:ext cx="4685020" cy="8716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9BD15C-0944-3B5A-9FF6-AC6504CA6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700462"/>
            <a:ext cx="3748109" cy="3352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3BB792-B552-B55E-3BA9-7DBF013D2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8" y="5053261"/>
            <a:ext cx="4395633" cy="13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0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sqlite3 </a:t>
            </a:r>
            <a:r>
              <a:rPr lang="ko-KR" altLang="en-US" sz="1800" dirty="0"/>
              <a:t>사용 </a:t>
            </a:r>
            <a:r>
              <a:rPr lang="en-US" altLang="ko-KR" sz="1800" dirty="0"/>
              <a:t>– </a:t>
            </a:r>
            <a:r>
              <a:rPr lang="ko-KR" altLang="en-US" sz="1800" dirty="0"/>
              <a:t>테이블 생성</a:t>
            </a:r>
            <a:r>
              <a:rPr lang="en-US" altLang="ko-KR" sz="1800" dirty="0"/>
              <a:t>,</a:t>
            </a:r>
            <a:r>
              <a:rPr lang="ko-KR" altLang="en-US" sz="1800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2B11E7-6B2E-7957-C1B5-98D012E0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651"/>
            <a:ext cx="5441196" cy="20231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8FFC4C-8117-C8EB-77E0-8C812054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06" y="575651"/>
            <a:ext cx="4867171" cy="20231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9CE079-1240-1356-F62C-DD9202209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8021"/>
            <a:ext cx="6589153" cy="30399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2FEA53-69A7-B816-8901-5C970AFB7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257" y="4760114"/>
            <a:ext cx="5434743" cy="11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sqlite3 </a:t>
            </a:r>
            <a:r>
              <a:rPr lang="ko-KR" altLang="en-US" sz="1800" dirty="0"/>
              <a:t>사용 </a:t>
            </a:r>
            <a:r>
              <a:rPr lang="en-US" altLang="ko-KR" sz="1800" dirty="0"/>
              <a:t>– </a:t>
            </a:r>
            <a:r>
              <a:rPr lang="ko-KR" altLang="en-US" sz="1800" dirty="0"/>
              <a:t>테이블 생성</a:t>
            </a:r>
            <a:r>
              <a:rPr lang="en-US" altLang="ko-KR" sz="1800" dirty="0"/>
              <a:t>,</a:t>
            </a:r>
            <a:r>
              <a:rPr lang="ko-KR" altLang="en-US" sz="1800" dirty="0"/>
              <a:t>삭제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511014-309C-DD0E-0349-E3E1B639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7" y="346840"/>
            <a:ext cx="9585571" cy="2957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AB9F0C-E987-4023-1FB7-FD5DB4DE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6" y="3300661"/>
            <a:ext cx="9585570" cy="3468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C3A357-49C9-A2BF-64D6-C1CF13467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6" y="3807178"/>
            <a:ext cx="6982222" cy="30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sqlite3 </a:t>
            </a:r>
            <a:r>
              <a:rPr lang="ko-KR" altLang="en-US" sz="1800" dirty="0"/>
              <a:t>사용 </a:t>
            </a:r>
            <a:r>
              <a:rPr lang="en-US" altLang="ko-KR" sz="1800" dirty="0"/>
              <a:t>– </a:t>
            </a:r>
            <a:r>
              <a:rPr lang="ko-KR" altLang="en-US" sz="1800" dirty="0"/>
              <a:t>데이터 삽입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AAE9F-815D-C180-D814-A4AAFEA3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2012877"/>
            <a:ext cx="4858000" cy="28322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61834D-A132-9278-BABC-4BDD701E8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23" y="1295290"/>
            <a:ext cx="6369377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99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sqlite3 </a:t>
            </a:r>
            <a:r>
              <a:rPr lang="ko-KR" altLang="en-US" sz="1800" dirty="0"/>
              <a:t>사용 </a:t>
            </a:r>
            <a:r>
              <a:rPr lang="en-US" altLang="ko-KR" sz="1800" dirty="0"/>
              <a:t>– </a:t>
            </a:r>
            <a:r>
              <a:rPr lang="ko-KR" altLang="en-US" sz="1800" dirty="0"/>
              <a:t>데이터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34FBF9-D2A9-62E1-7CCC-0B3C6672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03" y="947335"/>
            <a:ext cx="3756394" cy="551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AC2651-98D3-667D-6F4A-6BAC6A39B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02" y="1499120"/>
            <a:ext cx="3649101" cy="3538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B83BDA-5080-50AE-3F44-1A28814CB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802" y="5037220"/>
            <a:ext cx="4547667" cy="11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4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sqlite3 </a:t>
            </a:r>
            <a:r>
              <a:rPr lang="ko-KR" altLang="en-US" sz="1800" dirty="0" err="1"/>
              <a:t>사용－데이터</a:t>
            </a:r>
            <a:r>
              <a:rPr lang="ko-KR" altLang="en-US" sz="1800" dirty="0"/>
              <a:t>　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671A79-2716-3613-B867-78E3D611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914"/>
            <a:ext cx="4810807" cy="2902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D468A0-0567-88A3-E8FA-AE34EAF8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31" y="1777915"/>
            <a:ext cx="7188569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3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927ECB-734A-27E0-7BA6-9FA408D2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다루기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D95F9-5009-7D3A-0FE9-BD88A353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7" y="346842"/>
            <a:ext cx="5397063" cy="29288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CBF8FA-54A5-8635-58CA-ED7E4895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7" y="3447875"/>
            <a:ext cx="5073911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3BFDFC-AA37-4370-267A-E3DAED92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07" y="349091"/>
            <a:ext cx="8464985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읽기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035569-6316-66DE-F941-FAA2F11A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72160"/>
            <a:ext cx="9220200" cy="61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데이터베이스의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EA737-9C65-971F-93BB-CF9062BF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1800146"/>
            <a:ext cx="4084285" cy="32577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81E1FC-F2AF-56F7-537F-0048C09A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86" y="2177984"/>
            <a:ext cx="5366026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</a:t>
            </a:r>
            <a:r>
              <a:rPr lang="en-US" altLang="ko-KR" sz="1800" dirty="0"/>
              <a:t>(DB)</a:t>
            </a:r>
            <a:r>
              <a:rPr lang="ko-KR" altLang="en-US" sz="1800" dirty="0"/>
              <a:t>와 데이터베이스 시스템</a:t>
            </a:r>
            <a:r>
              <a:rPr lang="en-US" altLang="ko-KR" sz="1800" dirty="0"/>
              <a:t>(DBMS)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145AA-1C71-2302-0F87-9ED6A326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2635321"/>
            <a:ext cx="6196165" cy="15873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4DDEA9-ED3B-D217-D473-12272266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47" y="1800821"/>
            <a:ext cx="4915153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데이터베이스를 다루는 언어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555BE-E460-5404-6D70-3EA1F773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47" y="770019"/>
            <a:ext cx="5384153" cy="1979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B2EF31-1AD6-5F70-E69B-D1B8E59A3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643" y="880833"/>
            <a:ext cx="4470510" cy="17576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8BFE12-9023-DA75-017F-E3C6D755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012" y="3531353"/>
            <a:ext cx="7266126" cy="14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8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 처리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92D62-A5DD-5BB3-FCC5-EFEFE6E0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6790822" cy="1219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721A0D-6862-3059-CFF9-9619E926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2454867"/>
            <a:ext cx="4244208" cy="44031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D2C0C0-AFFE-AE47-C2A5-EED4F2694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176" y="4388644"/>
            <a:ext cx="7169824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3734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233</TotalTime>
  <Words>98</Words>
  <Application>Microsoft Office PowerPoint</Application>
  <PresentationFormat>와이드스크린</PresentationFormat>
  <Paragraphs>26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Franklin Gothic Book</vt:lpstr>
      <vt:lpstr>자르기</vt:lpstr>
      <vt:lpstr>파이썬 12강 과제</vt:lpstr>
      <vt:lpstr>파일 다루기</vt:lpstr>
      <vt:lpstr>파일 다루기</vt:lpstr>
      <vt:lpstr>파일 쓰기</vt:lpstr>
      <vt:lpstr>파일 읽기</vt:lpstr>
      <vt:lpstr>데이터베이스의 정의</vt:lpstr>
      <vt:lpstr>데이터베이스(DB)와 데이터베이스 시스템(DBMS)</vt:lpstr>
      <vt:lpstr>데이터베이스를 다루는 언어</vt:lpstr>
      <vt:lpstr>데이터베이스 처리 실습</vt:lpstr>
      <vt:lpstr>데이터베이스 처리 실습</vt:lpstr>
      <vt:lpstr>데이터베이스 처리 실습</vt:lpstr>
      <vt:lpstr>데이터베이스 처리 실습</vt:lpstr>
      <vt:lpstr>데이터베이스 처리 실습</vt:lpstr>
      <vt:lpstr>데이터베이스 처리 실습</vt:lpstr>
      <vt:lpstr>데이터베이스 처리 실습</vt:lpstr>
      <vt:lpstr>데이터베이스 처리 실습</vt:lpstr>
      <vt:lpstr>데이터베이스 처리 실습</vt:lpstr>
      <vt:lpstr>데이터베이스 처리 실습</vt:lpstr>
      <vt:lpstr>데이터베이스 처리 실습</vt:lpstr>
      <vt:lpstr>데이터베이스 처리 실습</vt:lpstr>
      <vt:lpstr>파이썬에서 sqlite3 사용 – 테이블 생성,삭제</vt:lpstr>
      <vt:lpstr>파이썬에서 sqlite3 사용 – 테이블 생성,삭제</vt:lpstr>
      <vt:lpstr>파이썬에서 sqlite3 사용 – 데이터 삽입</vt:lpstr>
      <vt:lpstr>파이썬에서 sqlite3 사용 – 데이터 삽입</vt:lpstr>
      <vt:lpstr>파이썬에서 sqlite3 사용－데이터　사용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12강 과제</dc:title>
  <dc:creator>남 정현</dc:creator>
  <cp:lastModifiedBy>남 정현</cp:lastModifiedBy>
  <cp:revision>1</cp:revision>
  <dcterms:created xsi:type="dcterms:W3CDTF">2023-05-01T13:33:50Z</dcterms:created>
  <dcterms:modified xsi:type="dcterms:W3CDTF">2023-05-01T18:23:47Z</dcterms:modified>
</cp:coreProperties>
</file>