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4"/>
  </p:notesMasterIdLst>
  <p:sldIdLst>
    <p:sldId id="694" r:id="rId4"/>
    <p:sldId id="961" r:id="rId5"/>
    <p:sldId id="977" r:id="rId6"/>
    <p:sldId id="1226" r:id="rId7"/>
    <p:sldId id="1261" r:id="rId8"/>
    <p:sldId id="1262" r:id="rId9"/>
    <p:sldId id="1259" r:id="rId10"/>
    <p:sldId id="1263" r:id="rId11"/>
    <p:sldId id="1251" r:id="rId12"/>
    <p:sldId id="991" r:id="rId1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2EC1-32EA-A84C-8A1A-D483C5D34763}" v="1" dt="2023-08-11T00:1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96327" autoAdjust="0"/>
  </p:normalViewPr>
  <p:slideViewPr>
    <p:cSldViewPr snapToGrid="0" snapToObjects="1">
      <p:cViewPr varScale="1">
        <p:scale>
          <a:sx n="95" d="100"/>
          <a:sy n="95" d="100"/>
        </p:scale>
        <p:origin x="372" y="8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원" userId="S::comics77@uos.ac.kr::fb1adb6c-77df-4f64-ad40-2a25afe0800c" providerId="AD" clId="Web-{74AD47BC-862C-4BF3-859B-E30C6C746DCD}"/>
    <pc:docChg chg="addSld delSld modSld">
      <pc:chgData name="박종원" userId="S::comics77@uos.ac.kr::fb1adb6c-77df-4f64-ad40-2a25afe0800c" providerId="AD" clId="Web-{74AD47BC-862C-4BF3-859B-E30C6C746DCD}" dt="2019-08-13T16:02:40.793" v="267" actId="20577"/>
      <pc:docMkLst>
        <pc:docMk/>
      </pc:docMkLst>
      <pc:sldChg chg="delSp modSp">
        <pc:chgData name="박종원" userId="S::comics77@uos.ac.kr::fb1adb6c-77df-4f64-ad40-2a25afe0800c" providerId="AD" clId="Web-{74AD47BC-862C-4BF3-859B-E30C6C746DCD}" dt="2019-08-13T15:52:03.455" v="8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74AD47BC-862C-4BF3-859B-E30C6C746DCD}" dt="2019-08-13T15:52:03.455" v="8" actId="20577"/>
          <ac:spMkLst>
            <pc:docMk/>
            <pc:sldMk cId="0" sldId="694"/>
            <ac:spMk id="3074" creationId="{00000000-0000-0000-0000-000000000000}"/>
          </ac:spMkLst>
        </pc:spChg>
        <pc:picChg chg="del">
          <ac:chgData name="박종원" userId="S::comics77@uos.ac.kr::fb1adb6c-77df-4f64-ad40-2a25afe0800c" providerId="AD" clId="Web-{74AD47BC-862C-4BF3-859B-E30C6C746DCD}" dt="2019-08-13T15:51:17.221" v="2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박종원" userId="S::comics77@uos.ac.kr::fb1adb6c-77df-4f64-ad40-2a25afe0800c" providerId="AD" clId="Web-{74AD47BC-862C-4BF3-859B-E30C6C746DCD}" dt="2019-08-13T15:52:24.314" v="20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74AD47BC-862C-4BF3-859B-E30C6C746DCD}" dt="2019-08-13T15:52:24.314" v="2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74AD47BC-862C-4BF3-859B-E30C6C746DCD}" dt="2019-08-13T15:53:13.470" v="69" actId="20577"/>
        <pc:sldMkLst>
          <pc:docMk/>
          <pc:sldMk cId="2553864270" sldId="977"/>
        </pc:sldMkLst>
        <pc:spChg chg="mod">
          <ac:chgData name="박종원" userId="S::comics77@uos.ac.kr::fb1adb6c-77df-4f64-ad40-2a25afe0800c" providerId="AD" clId="Web-{74AD47BC-862C-4BF3-859B-E30C6C746DCD}" dt="2019-08-13T15:53:13.470" v="69" actId="20577"/>
          <ac:spMkLst>
            <pc:docMk/>
            <pc:sldMk cId="2553864270" sldId="977"/>
            <ac:spMk id="28" creationId="{00000000-0000-0000-0000-000000000000}"/>
          </ac:spMkLst>
        </pc:spChg>
      </pc:sldChg>
      <pc:sldChg chg="del">
        <pc:chgData name="박종원" userId="S::comics77@uos.ac.kr::fb1adb6c-77df-4f64-ad40-2a25afe0800c" providerId="AD" clId="Web-{74AD47BC-862C-4BF3-859B-E30C6C746DCD}" dt="2019-08-13T15:53:16.673" v="70"/>
        <pc:sldMkLst>
          <pc:docMk/>
          <pc:sldMk cId="1476144970" sldId="978"/>
        </pc:sldMkLst>
      </pc:sldChg>
      <pc:sldChg chg="delSp modSp">
        <pc:chgData name="박종원" userId="S::comics77@uos.ac.kr::fb1adb6c-77df-4f64-ad40-2a25afe0800c" providerId="AD" clId="Web-{74AD47BC-862C-4BF3-859B-E30C6C746DCD}" dt="2019-08-13T15:56:25.312" v="126" actId="20577"/>
        <pc:sldMkLst>
          <pc:docMk/>
          <pc:sldMk cId="2515475800" sldId="1226"/>
        </pc:sldMkLst>
        <pc:spChg chg="del">
          <ac:chgData name="박종원" userId="S::comics77@uos.ac.kr::fb1adb6c-77df-4f64-ad40-2a25afe0800c" providerId="AD" clId="Web-{74AD47BC-862C-4BF3-859B-E30C6C746DCD}" dt="2019-08-13T15:54:47.860" v="92"/>
          <ac:spMkLst>
            <pc:docMk/>
            <pc:sldMk cId="2515475800" sldId="1226"/>
            <ac:spMk id="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0"/>
          <ac:spMkLst>
            <pc:docMk/>
            <pc:sldMk cId="2515475800" sldId="1226"/>
            <ac:spMk id="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9"/>
          <ac:spMkLst>
            <pc:docMk/>
            <pc:sldMk cId="2515475800" sldId="1226"/>
            <ac:spMk id="5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1"/>
          <ac:spMkLst>
            <pc:docMk/>
            <pc:sldMk cId="2515475800" sldId="1226"/>
            <ac:spMk id="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8"/>
          <ac:spMkLst>
            <pc:docMk/>
            <pc:sldMk cId="2515475800" sldId="1226"/>
            <ac:spMk id="7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7"/>
          <ac:spMkLst>
            <pc:docMk/>
            <pc:sldMk cId="2515475800" sldId="1226"/>
            <ac:spMk id="8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6"/>
          <ac:spMkLst>
            <pc:docMk/>
            <pc:sldMk cId="2515475800" sldId="1226"/>
            <ac:spMk id="11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5"/>
          <ac:spMkLst>
            <pc:docMk/>
            <pc:sldMk cId="2515475800" sldId="1226"/>
            <ac:spMk id="1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4"/>
          <ac:spMkLst>
            <pc:docMk/>
            <pc:sldMk cId="2515475800" sldId="1226"/>
            <ac:spMk id="1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3"/>
          <ac:spMkLst>
            <pc:docMk/>
            <pc:sldMk cId="2515475800" sldId="1226"/>
            <ac:spMk id="14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2"/>
          <ac:spMkLst>
            <pc:docMk/>
            <pc:sldMk cId="2515475800" sldId="1226"/>
            <ac:spMk id="1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6:25.312" v="12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4:41.610" v="75" actId="20577"/>
          <ac:spMkLst>
            <pc:docMk/>
            <pc:sldMk cId="2515475800" sldId="1226"/>
            <ac:spMk id="15363" creationId="{00000000-0000-0000-0000-000000000000}"/>
          </ac:spMkLst>
        </pc:spChg>
        <pc:cxnChg chg="del">
          <ac:chgData name="박종원" userId="S::comics77@uos.ac.kr::fb1adb6c-77df-4f64-ad40-2a25afe0800c" providerId="AD" clId="Web-{74AD47BC-862C-4BF3-859B-E30C6C746DCD}" dt="2019-08-13T15:54:47.860" v="81"/>
          <ac:cxnSpMkLst>
            <pc:docMk/>
            <pc:sldMk cId="2515475800" sldId="1226"/>
            <ac:cxnSpMk id="10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80"/>
          <ac:cxnSpMkLst>
            <pc:docMk/>
            <pc:sldMk cId="2515475800" sldId="1226"/>
            <ac:cxnSpMk id="18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9"/>
          <ac:cxnSpMkLst>
            <pc:docMk/>
            <pc:sldMk cId="2515475800" sldId="1226"/>
            <ac:cxnSpMk id="21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8"/>
          <ac:cxnSpMkLst>
            <pc:docMk/>
            <pc:sldMk cId="2515475800" sldId="1226"/>
            <ac:cxnSpMk id="33" creationId="{00000000-0000-0000-0000-000000000000}"/>
          </ac:cxnSpMkLst>
        </pc:cxnChg>
      </pc:sldChg>
      <pc:sldChg chg="modSp">
        <pc:chgData name="박종원" userId="S::comics77@uos.ac.kr::fb1adb6c-77df-4f64-ad40-2a25afe0800c" providerId="AD" clId="Web-{74AD47BC-862C-4BF3-859B-E30C6C746DCD}" dt="2019-08-13T16:02:40.793" v="266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74AD47BC-862C-4BF3-859B-E30C6C746DCD}" dt="2019-08-13T16:02:40.793" v="266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2:35.559" v="263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 del">
        <pc:chgData name="박종원" userId="S::comics77@uos.ac.kr::fb1adb6c-77df-4f64-ad40-2a25afe0800c" providerId="AD" clId="Web-{74AD47BC-862C-4BF3-859B-E30C6C746DCD}" dt="2019-08-13T16:01:07.028" v="207"/>
        <pc:sldMkLst>
          <pc:docMk/>
          <pc:sldMk cId="763599216" sldId="1252"/>
        </pc:sldMkLst>
      </pc:sldChg>
      <pc:sldChg chg="add del">
        <pc:chgData name="박종원" userId="S::comics77@uos.ac.kr::fb1adb6c-77df-4f64-ad40-2a25afe0800c" providerId="AD" clId="Web-{74AD47BC-862C-4BF3-859B-E30C6C746DCD}" dt="2019-08-13T16:01:16.419" v="209"/>
        <pc:sldMkLst>
          <pc:docMk/>
          <pc:sldMk cId="3600401195" sldId="1253"/>
        </pc:sldMkLst>
      </pc:sldChg>
      <pc:sldChg chg="addSp delSp modSp add del">
        <pc:chgData name="박종원" userId="S::comics77@uos.ac.kr::fb1adb6c-77df-4f64-ad40-2a25afe0800c" providerId="AD" clId="Web-{74AD47BC-862C-4BF3-859B-E30C6C746DCD}" dt="2019-08-13T16:00:58.450" v="206" actId="14100"/>
        <pc:sldMkLst>
          <pc:docMk/>
          <pc:sldMk cId="1172281955" sldId="1256"/>
        </pc:sldMkLst>
        <pc:spChg chg="del">
          <ac:chgData name="박종원" userId="S::comics77@uos.ac.kr::fb1adb6c-77df-4f64-ad40-2a25afe0800c" providerId="AD" clId="Web-{74AD47BC-862C-4BF3-859B-E30C6C746DCD}" dt="2019-08-13T16:00:05.404" v="184"/>
          <ac:spMkLst>
            <pc:docMk/>
            <pc:sldMk cId="1172281955" sldId="1256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0:51.716" v="203"/>
          <ac:spMkLst>
            <pc:docMk/>
            <pc:sldMk cId="1172281955" sldId="1256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0:47.435" v="201" actId="20577"/>
          <ac:spMkLst>
            <pc:docMk/>
            <pc:sldMk cId="1172281955" sldId="1256"/>
            <ac:spMk id="15363" creationId="{00000000-0000-0000-0000-000000000000}"/>
          </ac:spMkLst>
        </pc:spChg>
        <pc:picChg chg="add del mod">
          <ac:chgData name="박종원" userId="S::comics77@uos.ac.kr::fb1adb6c-77df-4f64-ad40-2a25afe0800c" providerId="AD" clId="Web-{74AD47BC-862C-4BF3-859B-E30C6C746DCD}" dt="2019-08-13T16:00:52.653" v="204"/>
          <ac:picMkLst>
            <pc:docMk/>
            <pc:sldMk cId="1172281955" sldId="1256"/>
            <ac:picMk id="2" creationId="{84AFAF16-D882-4D90-802B-32E094801699}"/>
          </ac:picMkLst>
        </pc:picChg>
        <pc:picChg chg="add mod">
          <ac:chgData name="박종원" userId="S::comics77@uos.ac.kr::fb1adb6c-77df-4f64-ad40-2a25afe0800c" providerId="AD" clId="Web-{74AD47BC-862C-4BF3-859B-E30C6C746DCD}" dt="2019-08-13T16:00:58.450" v="206" actId="14100"/>
          <ac:picMkLst>
            <pc:docMk/>
            <pc:sldMk cId="1172281955" sldId="1256"/>
            <ac:picMk id="5" creationId="{7CAF11D0-FE18-471D-A919-803113DB2CAB}"/>
          </ac:picMkLst>
        </pc:picChg>
        <pc:picChg chg="del">
          <ac:chgData name="박종원" userId="S::comics77@uos.ac.kr::fb1adb6c-77df-4f64-ad40-2a25afe0800c" providerId="AD" clId="Web-{74AD47BC-862C-4BF3-859B-E30C6C746DCD}" dt="2019-08-13T16:00:00.091" v="183"/>
          <ac:picMkLst>
            <pc:docMk/>
            <pc:sldMk cId="1172281955" sldId="1256"/>
            <ac:picMk id="24" creationId="{00000000-0000-0000-0000-000000000000}"/>
          </ac:picMkLst>
        </pc:picChg>
      </pc:sldChg>
      <pc:sldChg chg="addSp delSp modSp add del">
        <pc:chgData name="박종원" userId="S::comics77@uos.ac.kr::fb1adb6c-77df-4f64-ad40-2a25afe0800c" providerId="AD" clId="Web-{74AD47BC-862C-4BF3-859B-E30C6C746DCD}" dt="2019-08-13T16:02:08.778" v="236" actId="1076"/>
        <pc:sldMkLst>
          <pc:docMk/>
          <pc:sldMk cId="1019961135" sldId="1257"/>
        </pc:sldMkLst>
        <pc:spChg chg="del">
          <ac:chgData name="박종원" userId="S::comics77@uos.ac.kr::fb1adb6c-77df-4f64-ad40-2a25afe0800c" providerId="AD" clId="Web-{74AD47BC-862C-4BF3-859B-E30C6C746DCD}" dt="2019-08-13T16:02:03.419" v="233"/>
          <ac:spMkLst>
            <pc:docMk/>
            <pc:sldMk cId="1019961135" sldId="1257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1:42.028" v="231"/>
          <ac:spMkLst>
            <pc:docMk/>
            <pc:sldMk cId="1019961135" sldId="1257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1:40.059" v="230" actId="20577"/>
          <ac:spMkLst>
            <pc:docMk/>
            <pc:sldMk cId="1019961135" sldId="1257"/>
            <ac:spMk id="15363" creationId="{00000000-0000-0000-0000-000000000000}"/>
          </ac:spMkLst>
        </pc:spChg>
        <pc:picChg chg="add mod">
          <ac:chgData name="박종원" userId="S::comics77@uos.ac.kr::fb1adb6c-77df-4f64-ad40-2a25afe0800c" providerId="AD" clId="Web-{74AD47BC-862C-4BF3-859B-E30C6C746DCD}" dt="2019-08-13T16:02:08.778" v="236" actId="1076"/>
          <ac:picMkLst>
            <pc:docMk/>
            <pc:sldMk cId="1019961135" sldId="1257"/>
            <ac:picMk id="2" creationId="{4422BF3E-D64D-4536-B315-904EFBE04397}"/>
          </ac:picMkLst>
        </pc:picChg>
        <pc:picChg chg="del">
          <ac:chgData name="박종원" userId="S::comics77@uos.ac.kr::fb1adb6c-77df-4f64-ad40-2a25afe0800c" providerId="AD" clId="Web-{74AD47BC-862C-4BF3-859B-E30C6C746DCD}" dt="2019-08-13T16:01:35.466" v="226"/>
          <ac:picMkLst>
            <pc:docMk/>
            <pc:sldMk cId="1019961135" sldId="1257"/>
            <ac:picMk id="8" creationId="{00000000-0000-0000-0000-000000000000}"/>
          </ac:picMkLst>
        </pc:picChg>
      </pc:sldChg>
      <pc:sldChg chg="add del">
        <pc:chgData name="박종원" userId="S::comics77@uos.ac.kr::fb1adb6c-77df-4f64-ad40-2a25afe0800c" providerId="AD" clId="Web-{74AD47BC-862C-4BF3-859B-E30C6C746DCD}" dt="2019-08-13T16:01:14.560" v="208"/>
        <pc:sldMkLst>
          <pc:docMk/>
          <pc:sldMk cId="3526531140" sldId="1258"/>
        </pc:sldMkLst>
      </pc:sldChg>
      <pc:sldChg chg="modSp add replId">
        <pc:chgData name="박종원" userId="S::comics77@uos.ac.kr::fb1adb6c-77df-4f64-ad40-2a25afe0800c" providerId="AD" clId="Web-{74AD47BC-862C-4BF3-859B-E30C6C746DCD}" dt="2019-08-13T15:58:37.092" v="168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74AD47BC-862C-4BF3-859B-E30C6C746DCD}" dt="2019-08-13T15:58:37.092" v="168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7:49.967" v="144" actId="20577"/>
          <ac:spMkLst>
            <pc:docMk/>
            <pc:sldMk cId="27479388" sldId="1259"/>
            <ac:spMk id="15363" creationId="{00000000-0000-0000-0000-000000000000}"/>
          </ac:spMkLst>
        </pc:spChg>
      </pc:sldChg>
    </pc:docChg>
  </pc:docChgLst>
  <pc:docChgLst>
    <pc:chgData name="박종원" userId="S::comics77@uos.ac.kr::fb1adb6c-77df-4f64-ad40-2a25afe0800c" providerId="AD" clId="Web-{A2EFBD13-89A0-64EE-5EA4-18BE3A4A6184}"/>
    <pc:docChg chg="addSld delSld modSld">
      <pc:chgData name="박종원" userId="S::comics77@uos.ac.kr::fb1adb6c-77df-4f64-ad40-2a25afe0800c" providerId="AD" clId="Web-{A2EFBD13-89A0-64EE-5EA4-18BE3A4A6184}" dt="2019-08-13T16:24:26.694" v="283" actId="20577"/>
      <pc:docMkLst>
        <pc:docMk/>
      </pc:docMkLst>
      <pc:sldChg chg="modSp">
        <pc:chgData name="박종원" userId="S::comics77@uos.ac.kr::fb1adb6c-77df-4f64-ad40-2a25afe0800c" providerId="AD" clId="Web-{A2EFBD13-89A0-64EE-5EA4-18BE3A4A6184}" dt="2019-08-13T16:06:22.963" v="6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A2EFBD13-89A0-64EE-5EA4-18BE3A4A6184}" dt="2019-08-13T16:06:22.963" v="6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06:51.464" v="29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A2EFBD13-89A0-64EE-5EA4-18BE3A4A6184}" dt="2019-08-13T16:06:51.464" v="29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11:53.380" v="156" actId="20577"/>
        <pc:sldMkLst>
          <pc:docMk/>
          <pc:sldMk cId="2515475800" sldId="1226"/>
        </pc:sldMkLst>
        <pc:spChg chg="mod">
          <ac:chgData name="박종원" userId="S::comics77@uos.ac.kr::fb1adb6c-77df-4f64-ad40-2a25afe0800c" providerId="AD" clId="Web-{A2EFBD13-89A0-64EE-5EA4-18BE3A4A6184}" dt="2019-08-13T16:11:53.380" v="15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7:24.604" v="37" actId="20577"/>
          <ac:spMkLst>
            <pc:docMk/>
            <pc:sldMk cId="2515475800" sldId="1226"/>
            <ac:spMk id="15363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24:25.443" v="281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A2EFBD13-89A0-64EE-5EA4-18BE3A4A6184}" dt="2019-08-13T16:24:25.443" v="281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24:16.350" v="265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Sp delSp modSp">
        <pc:chgData name="박종원" userId="S::comics77@uos.ac.kr::fb1adb6c-77df-4f64-ad40-2a25afe0800c" providerId="AD" clId="Web-{A2EFBD13-89A0-64EE-5EA4-18BE3A4A6184}" dt="2019-08-13T16:24:01.162" v="262" actId="20577"/>
        <pc:sldMkLst>
          <pc:docMk/>
          <pc:sldMk cId="1172281955" sldId="1256"/>
        </pc:sldMkLst>
        <pc:spChg chg="add mod">
          <ac:chgData name="박종원" userId="S::comics77@uos.ac.kr::fb1adb6c-77df-4f64-ad40-2a25afe0800c" providerId="AD" clId="Web-{A2EFBD13-89A0-64EE-5EA4-18BE3A4A6184}" dt="2019-08-13T16:24:01.162" v="262" actId="20577"/>
          <ac:spMkLst>
            <pc:docMk/>
            <pc:sldMk cId="1172281955" sldId="1256"/>
            <ac:spMk id="2" creationId="{6622758A-4A08-4E04-9A70-346A20B52EF4}"/>
          </ac:spMkLst>
        </pc:spChg>
        <pc:spChg chg="mod">
          <ac:chgData name="박종원" userId="S::comics77@uos.ac.kr::fb1adb6c-77df-4f64-ad40-2a25afe0800c" providerId="AD" clId="Web-{A2EFBD13-89A0-64EE-5EA4-18BE3A4A6184}" dt="2019-08-13T16:23:45.272" v="231" actId="20577"/>
          <ac:spMkLst>
            <pc:docMk/>
            <pc:sldMk cId="1172281955" sldId="1256"/>
            <ac:spMk id="15363" creationId="{00000000-0000-0000-0000-000000000000}"/>
          </ac:spMkLst>
        </pc:spChg>
        <pc:picChg chg="del">
          <ac:chgData name="박종원" userId="S::comics77@uos.ac.kr::fb1adb6c-77df-4f64-ad40-2a25afe0800c" providerId="AD" clId="Web-{A2EFBD13-89A0-64EE-5EA4-18BE3A4A6184}" dt="2019-08-13T16:23:46.647" v="232"/>
          <ac:picMkLst>
            <pc:docMk/>
            <pc:sldMk cId="1172281955" sldId="1256"/>
            <ac:picMk id="5" creationId="{7CAF11D0-FE18-471D-A919-803113DB2CAB}"/>
          </ac:picMkLst>
        </pc:picChg>
      </pc:sldChg>
      <pc:sldChg chg="del">
        <pc:chgData name="박종원" userId="S::comics77@uos.ac.kr::fb1adb6c-77df-4f64-ad40-2a25afe0800c" providerId="AD" clId="Web-{A2EFBD13-89A0-64EE-5EA4-18BE3A4A6184}" dt="2019-08-13T16:24:03.944" v="264"/>
        <pc:sldMkLst>
          <pc:docMk/>
          <pc:sldMk cId="1019961135" sldId="1257"/>
        </pc:sldMkLst>
      </pc:sldChg>
      <pc:sldChg chg="modSp">
        <pc:chgData name="박종원" userId="S::comics77@uos.ac.kr::fb1adb6c-77df-4f64-ad40-2a25afe0800c" providerId="AD" clId="Web-{A2EFBD13-89A0-64EE-5EA4-18BE3A4A6184}" dt="2019-08-13T16:23:08.378" v="223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A2EFBD13-89A0-64EE-5EA4-18BE3A4A6184}" dt="2019-08-13T16:23:08.378" v="223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12:31.075" v="164" actId="20577"/>
          <ac:spMkLst>
            <pc:docMk/>
            <pc:sldMk cId="27479388" sldId="1259"/>
            <ac:spMk id="15363" creationId="{00000000-0000-0000-0000-000000000000}"/>
          </ac:spMkLst>
        </pc:spChg>
      </pc:sldChg>
      <pc:sldChg chg="modSp add replId">
        <pc:chgData name="박종원" userId="S::comics77@uos.ac.kr::fb1adb6c-77df-4f64-ad40-2a25afe0800c" providerId="AD" clId="Web-{A2EFBD13-89A0-64EE-5EA4-18BE3A4A6184}" dt="2019-08-13T16:11:49.630" v="155" actId="20577"/>
        <pc:sldMkLst>
          <pc:docMk/>
          <pc:sldMk cId="3872973469" sldId="1260"/>
        </pc:sldMkLst>
        <pc:spChg chg="mod">
          <ac:chgData name="박종원" userId="S::comics77@uos.ac.kr::fb1adb6c-77df-4f64-ad40-2a25afe0800c" providerId="AD" clId="Web-{A2EFBD13-89A0-64EE-5EA4-18BE3A4A6184}" dt="2019-08-13T16:11:49.630" v="155" actId="20577"/>
          <ac:spMkLst>
            <pc:docMk/>
            <pc:sldMk cId="3872973469" sldId="1260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9:03.828" v="89" actId="20577"/>
          <ac:spMkLst>
            <pc:docMk/>
            <pc:sldMk cId="3872973469" sldId="1260"/>
            <ac:spMk id="15363" creationId="{00000000-0000-0000-0000-000000000000}"/>
          </ac:spMkLst>
        </pc:spChg>
      </pc:sldChg>
    </pc:docChg>
  </pc:docChgLst>
  <pc:docChgLst>
    <pc:chgData name="박종원" userId="fb1adb6c-77df-4f64-ad40-2a25afe0800c" providerId="ADAL" clId="{9A6D2EC1-32EA-A84C-8A1A-D483C5D34763}"/>
    <pc:docChg chg="modSld">
      <pc:chgData name="박종원" userId="fb1adb6c-77df-4f64-ad40-2a25afe0800c" providerId="ADAL" clId="{9A6D2EC1-32EA-A84C-8A1A-D483C5D34763}" dt="2023-08-11T00:12:31.601" v="2" actId="6549"/>
      <pc:docMkLst>
        <pc:docMk/>
      </pc:docMkLst>
      <pc:sldChg chg="modSp mod">
        <pc:chgData name="박종원" userId="fb1adb6c-77df-4f64-ad40-2a25afe0800c" providerId="ADAL" clId="{9A6D2EC1-32EA-A84C-8A1A-D483C5D34763}" dt="2023-08-11T00:12:31.601" v="2" actId="6549"/>
        <pc:sldMkLst>
          <pc:docMk/>
          <pc:sldMk cId="1172281955" sldId="1256"/>
        </pc:sldMkLst>
        <pc:spChg chg="mod">
          <ac:chgData name="박종원" userId="fb1adb6c-77df-4f64-ad40-2a25afe0800c" providerId="ADAL" clId="{9A6D2EC1-32EA-A84C-8A1A-D483C5D34763}" dt="2023-08-11T00:12:31.601" v="2" actId="6549"/>
          <ac:spMkLst>
            <pc:docMk/>
            <pc:sldMk cId="1172281955" sldId="1256"/>
            <ac:spMk id="2" creationId="{6622758A-4A08-4E04-9A70-346A20B52E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93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73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46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2023-08-14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dirty="0">
                <a:latin typeface="맑은 고딕"/>
                <a:ea typeface="맑은 고딕"/>
              </a:rPr>
              <a:t>1. React </a:t>
            </a:r>
            <a:r>
              <a:rPr lang="en-US" altLang="ko-KR" sz="2400" dirty="0" err="1">
                <a:latin typeface="맑은 고딕"/>
                <a:ea typeface="맑은 고딕"/>
              </a:rPr>
              <a:t>개발환경</a:t>
            </a:r>
            <a:endParaRPr lang="ko-KR" altLang="en-US" dirty="0" err="1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윤창호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웹프로그래밍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>
                <a:latin typeface="맑은 고딕"/>
                <a:ea typeface="맑은 고딕"/>
              </a:rPr>
              <a:t>React </a:t>
            </a:r>
            <a:r>
              <a:rPr lang="en-US" altLang="ko-KR" sz="2000" dirty="0" err="1">
                <a:latin typeface="맑은 고딕"/>
                <a:ea typeface="맑은 고딕"/>
              </a:rPr>
              <a:t>개발환경</a:t>
            </a:r>
            <a:r>
              <a:rPr lang="en-US" altLang="ko-KR" sz="2000" dirty="0">
                <a:latin typeface="맑은 고딕"/>
                <a:ea typeface="맑은 고딕"/>
              </a:rPr>
              <a:t> </a:t>
            </a:r>
            <a:r>
              <a:rPr lang="en-US" altLang="ko-KR" sz="2000" dirty="0" err="1">
                <a:latin typeface="맑은 고딕"/>
                <a:ea typeface="맑은 고딕"/>
              </a:rPr>
              <a:t>구축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>
                <a:latin typeface="맑은 고딕"/>
                <a:ea typeface="맑은 고딕"/>
              </a:rPr>
              <a:t>Nodejs </a:t>
            </a:r>
            <a:r>
              <a:rPr lang="ko-KR" altLang="en-US" sz="2000">
                <a:latin typeface="맑은 고딕"/>
                <a:ea typeface="맑은 고딕"/>
              </a:rPr>
              <a:t>설치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>
                <a:latin typeface="맑은 고딕"/>
                <a:ea typeface="맑은 고딕"/>
              </a:rPr>
              <a:t>npm / yarn </a:t>
            </a:r>
            <a:r>
              <a:rPr lang="ko-KR" altLang="en-US" sz="2000">
                <a:latin typeface="맑은 고딕"/>
                <a:ea typeface="맑은 고딕"/>
              </a:rPr>
              <a:t>설치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>
                <a:latin typeface="맑은 고딕"/>
                <a:ea typeface="맑은 고딕"/>
              </a:rPr>
              <a:t>VS Code </a:t>
            </a:r>
            <a:r>
              <a:rPr lang="ko-KR" altLang="en-US" sz="2000">
                <a:latin typeface="맑은 고딕"/>
                <a:ea typeface="맑은 고딕"/>
              </a:rPr>
              <a:t>설치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>
                <a:latin typeface="맑은 고딕"/>
                <a:ea typeface="맑은 고딕"/>
              </a:rPr>
              <a:t>react starter</a:t>
            </a:r>
            <a:endParaRPr lang="ko-KR" altLang="en-US" sz="2000" dirty="0" err="1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 smtClean="0">
                <a:latin typeface="+mn-ea"/>
                <a:ea typeface="돋움"/>
              </a:rPr>
              <a:t>React </a:t>
            </a:r>
            <a:r>
              <a:rPr lang="ko-KR" altLang="en-US" sz="1200" smtClean="0">
                <a:latin typeface="+mn-ea"/>
                <a:ea typeface="돋움"/>
              </a:rPr>
              <a:t>개발환경을 구축</a:t>
            </a:r>
            <a:r>
              <a:rPr lang="en-US" altLang="ko-KR" sz="1200" smtClean="0">
                <a:latin typeface="+mn-ea"/>
                <a:ea typeface="돋움"/>
              </a:rPr>
              <a:t> </a:t>
            </a:r>
            <a:r>
              <a:rPr lang="en-US" altLang="ko-KR" sz="1200" dirty="0">
                <a:latin typeface="+mn-ea"/>
                <a:ea typeface="돋움"/>
              </a:rPr>
              <a:t>할 수 </a:t>
            </a:r>
            <a:r>
              <a:rPr lang="en-US" altLang="ko-KR" sz="1200" err="1">
                <a:latin typeface="+mn-ea"/>
                <a:ea typeface="돋움"/>
              </a:rPr>
              <a:t>있다</a:t>
            </a:r>
            <a:r>
              <a:rPr lang="en-US" altLang="ko-KR" sz="1200" smtClean="0">
                <a:latin typeface="+mn-ea"/>
                <a:ea typeface="돋움"/>
              </a:rPr>
              <a:t>.</a:t>
            </a:r>
            <a:endParaRPr lang="en-US" altLang="ko-KR" sz="1200" dirty="0">
              <a:latin typeface="+mn-ea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1. Nodejs </a:t>
            </a:r>
            <a:r>
              <a:rPr lang="en-US" altLang="ko-KR" sz="2400" dirty="0" err="1">
                <a:latin typeface="돋움"/>
                <a:ea typeface="돋움"/>
              </a:rPr>
              <a:t>설치</a:t>
            </a:r>
            <a:endParaRPr lang="ko-KR" altLang="en-US" sz="2400" dirty="0" err="1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b="0" kern="0" dirty="0">
                <a:latin typeface="맑은 고딕"/>
                <a:ea typeface="맑은 고딕"/>
                <a:hlinkClick r:id="rId3"/>
              </a:rPr>
              <a:t>https</a:t>
            </a:r>
            <a:r>
              <a:rPr lang="en-US" altLang="ko-KR" b="0" kern="0" dirty="0">
                <a:latin typeface="맑은 고딕"/>
                <a:ea typeface="맑은 고딕"/>
                <a:hlinkClick r:id="rId3"/>
              </a:rPr>
              <a:t>://nodejs.org/ko/</a:t>
            </a:r>
            <a:r>
              <a:rPr lang="ko-KR" altLang="en-US" b="0" kern="0" dirty="0">
                <a:latin typeface="맑은 고딕"/>
                <a:ea typeface="맑은 고딕"/>
              </a:rPr>
              <a:t> 접속</a:t>
            </a:r>
          </a:p>
          <a:p>
            <a:pPr marL="826770" lvl="1">
              <a:buFont typeface="Arial"/>
              <a:defRPr/>
            </a:pPr>
            <a:r>
              <a:rPr lang="ko-KR" altLang="en-US" b="0" kern="0" dirty="0" err="1">
                <a:latin typeface="맑은 고딕"/>
                <a:ea typeface="맑은 고딕"/>
              </a:rPr>
              <a:t>LTS버전</a:t>
            </a:r>
            <a:r>
              <a:rPr lang="ko-KR" altLang="en-US" b="0" kern="0" dirty="0">
                <a:latin typeface="맑은 고딕"/>
                <a:ea typeface="맑은 고딕"/>
              </a:rPr>
              <a:t> </a:t>
            </a:r>
            <a:r>
              <a:rPr lang="ko-KR" altLang="en-US" b="0" kern="0" dirty="0" err="1">
                <a:latin typeface="맑은 고딕"/>
                <a:ea typeface="맑은 고딕"/>
              </a:rPr>
              <a:t>vs</a:t>
            </a:r>
            <a:r>
              <a:rPr lang="ko-KR" altLang="en-US" b="0" kern="0" dirty="0">
                <a:latin typeface="맑은 고딕"/>
                <a:ea typeface="맑은 고딕"/>
              </a:rPr>
              <a:t> </a:t>
            </a:r>
            <a:r>
              <a:rPr lang="ko-KR" altLang="en-US" b="0" kern="0" dirty="0" err="1">
                <a:latin typeface="맑은 고딕"/>
                <a:ea typeface="맑은 고딕"/>
              </a:rPr>
              <a:t>current</a:t>
            </a:r>
            <a:r>
              <a:rPr lang="ko-KR" altLang="en-US" b="0" kern="0" dirty="0">
                <a:latin typeface="맑은 고딕"/>
                <a:ea typeface="맑은 고딕"/>
              </a:rPr>
              <a:t> 버전 =&gt; </a:t>
            </a:r>
            <a:r>
              <a:rPr lang="ko-KR" altLang="en-US" b="0" kern="0" dirty="0" err="1">
                <a:latin typeface="맑은 고딕"/>
                <a:ea typeface="맑은 고딕"/>
              </a:rPr>
              <a:t>LTS버전</a:t>
            </a:r>
            <a:r>
              <a:rPr lang="ko-KR" altLang="en-US" b="0" kern="0" dirty="0">
                <a:latin typeface="맑은 고딕"/>
                <a:ea typeface="맑은 고딕"/>
              </a:rPr>
              <a:t> 이용</a:t>
            </a:r>
            <a:endParaRPr lang="ko-KR" altLang="en-US" b="0" kern="0" dirty="0"/>
          </a:p>
          <a:p>
            <a:pPr marL="826770" lvl="1">
              <a:buFont typeface="Arial"/>
              <a:defRPr/>
            </a:pPr>
            <a:endParaRPr lang="ko-KR" altLang="en-US" b="0" kern="0" dirty="0"/>
          </a:p>
          <a:p>
            <a:pPr>
              <a:buFont typeface="Arial"/>
              <a:defRPr/>
            </a:pPr>
            <a:r>
              <a:rPr lang="ko-KR" altLang="en-US" b="0" kern="0" dirty="0">
                <a:latin typeface="맑은 고딕"/>
                <a:ea typeface="맑은 고딕"/>
              </a:rPr>
              <a:t>다른 프로그램 설치 </a:t>
            </a:r>
            <a:r>
              <a:rPr lang="ko-KR" altLang="en-US" b="0" kern="0" dirty="0" err="1">
                <a:latin typeface="맑은 고딕"/>
                <a:ea typeface="맑은 고딕"/>
              </a:rPr>
              <a:t>하듯이</a:t>
            </a:r>
            <a:r>
              <a:rPr lang="ko-KR" altLang="en-US" b="0" kern="0" dirty="0">
                <a:latin typeface="맑은 고딕"/>
                <a:ea typeface="맑은 고딕"/>
              </a:rPr>
              <a:t> 똑같이 설치</a:t>
            </a:r>
          </a:p>
          <a:p>
            <a:pPr>
              <a:buFont typeface="Arial"/>
              <a:defRPr/>
            </a:pPr>
            <a:endParaRPr lang="ko-KR" altLang="en-US" b="0" kern="0" dirty="0"/>
          </a:p>
          <a:p>
            <a:pPr>
              <a:buFont typeface="Arial"/>
              <a:defRPr/>
            </a:pPr>
            <a:r>
              <a:rPr lang="ko-KR" altLang="en-US" b="0" kern="0" dirty="0" err="1">
                <a:latin typeface="맑은 고딕"/>
                <a:ea typeface="맑은 고딕"/>
              </a:rPr>
              <a:t>cmd에서</a:t>
            </a:r>
            <a:r>
              <a:rPr lang="ko-KR" altLang="en-US" b="0" kern="0" dirty="0">
                <a:latin typeface="맑은 고딕"/>
                <a:ea typeface="맑은 고딕"/>
              </a:rPr>
              <a:t> 버전 확인</a:t>
            </a:r>
            <a:endParaRPr lang="ko-KR" altLang="en-US" b="0" kern="0" dirty="0"/>
          </a:p>
          <a:p>
            <a:pPr marL="826770" lvl="1">
              <a:buFont typeface="Arial"/>
              <a:defRPr/>
            </a:pPr>
            <a:r>
              <a:rPr lang="ko-KR" altLang="en-US" b="0" kern="0" dirty="0">
                <a:latin typeface="맑은 고딕"/>
                <a:ea typeface="맑은 고딕"/>
              </a:rPr>
              <a:t>$ </a:t>
            </a:r>
            <a:r>
              <a:rPr lang="ko-KR" altLang="en-US" b="0" kern="0" dirty="0" err="1">
                <a:latin typeface="맑은 고딕"/>
                <a:ea typeface="맑은 고딕"/>
              </a:rPr>
              <a:t>node</a:t>
            </a:r>
            <a:r>
              <a:rPr lang="ko-KR" altLang="en-US" b="0" kern="0" dirty="0">
                <a:latin typeface="맑은 고딕"/>
                <a:ea typeface="맑은 고딕"/>
              </a:rPr>
              <a:t> </a:t>
            </a:r>
            <a:r>
              <a:rPr lang="en-US" altLang="ko-KR" b="0" kern="0" dirty="0">
                <a:latin typeface="맑은 고딕"/>
                <a:ea typeface="맑은 고딕"/>
              </a:rPr>
              <a:t>–</a:t>
            </a:r>
            <a:r>
              <a:rPr lang="ko-KR" altLang="en-US" b="0" kern="0" dirty="0" err="1">
                <a:latin typeface="맑은 고딕"/>
                <a:ea typeface="맑은 고딕"/>
              </a:rPr>
              <a:t>v</a:t>
            </a:r>
            <a:endParaRPr lang="en-US" altLang="ko-KR" b="0" kern="0" dirty="0">
              <a:latin typeface="맑은 고딕"/>
              <a:ea typeface="맑은 고딕"/>
            </a:endParaRPr>
          </a:p>
          <a:p>
            <a:pPr marL="826770" lvl="1">
              <a:buFont typeface="Arial"/>
              <a:defRPr/>
            </a:pPr>
            <a:endParaRPr lang="en-US" altLang="ko-KR" b="0" kern="0" dirty="0">
              <a:latin typeface="맑은 고딕"/>
              <a:ea typeface="맑은 고딕"/>
            </a:endParaRPr>
          </a:p>
          <a:p>
            <a:pPr marL="342582"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Hello</a:t>
            </a:r>
            <a:r>
              <a:rPr lang="ko-KR" altLang="en-US" b="0" kern="0" dirty="0">
                <a:latin typeface="맑은 고딕"/>
                <a:ea typeface="맑은 고딕"/>
              </a:rPr>
              <a:t> </a:t>
            </a:r>
            <a:r>
              <a:rPr lang="en-US" altLang="ko-KR" b="0" kern="0" dirty="0">
                <a:latin typeface="맑은 고딕"/>
                <a:ea typeface="맑은 고딕"/>
              </a:rPr>
              <a:t>World</a:t>
            </a:r>
            <a:r>
              <a:rPr lang="ko-KR" altLang="en-US" b="0" kern="0" dirty="0">
                <a:latin typeface="맑은 고딕"/>
                <a:ea typeface="맑은 고딕"/>
              </a:rPr>
              <a:t> 출력</a:t>
            </a:r>
            <a:r>
              <a:rPr lang="en-US" altLang="ko-KR" b="0" kern="0" dirty="0">
                <a:latin typeface="맑은 고딕"/>
                <a:ea typeface="맑은 고딕"/>
              </a:rPr>
              <a:t>(VS</a:t>
            </a:r>
            <a:r>
              <a:rPr lang="ko-KR" altLang="en-US" b="0" kern="0" dirty="0">
                <a:latin typeface="맑은 고딕"/>
                <a:ea typeface="맑은 고딕"/>
              </a:rPr>
              <a:t> </a:t>
            </a:r>
            <a:r>
              <a:rPr lang="en-US" altLang="ko-KR" b="0" kern="0" dirty="0">
                <a:latin typeface="맑은 고딕"/>
                <a:ea typeface="맑은 고딕"/>
              </a:rPr>
              <a:t>Code)</a:t>
            </a:r>
            <a:endParaRPr lang="ko-KR" altLang="en-US" b="0" kern="0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6A57982-3CEF-4206-BAC2-8BC1CBE7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809" y="1208227"/>
            <a:ext cx="4225733" cy="19558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E862E1F-DC26-4F25-91B3-C2C811DF263B}"/>
              </a:ext>
            </a:extLst>
          </p:cNvPr>
          <p:cNvSpPr/>
          <p:nvPr/>
        </p:nvSpPr>
        <p:spPr bwMode="auto">
          <a:xfrm>
            <a:off x="6081823" y="2186152"/>
            <a:ext cx="1284768" cy="62084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B45DE0E-22C6-4D76-A7A3-3D916DC16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32" y="3854238"/>
            <a:ext cx="3162741" cy="457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BE68983-AFAD-4B9E-80F4-BB3614D91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550" y="4619782"/>
            <a:ext cx="160995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</a:t>
            </a:r>
            <a:r>
              <a:rPr lang="en-US" altLang="ko-KR" sz="2400" dirty="0" err="1">
                <a:latin typeface="돋움"/>
                <a:ea typeface="돋움"/>
              </a:rPr>
              <a:t>npm</a:t>
            </a:r>
            <a:r>
              <a:rPr lang="en-US" altLang="ko-KR" sz="2400" dirty="0">
                <a:latin typeface="돋움"/>
                <a:ea typeface="돋움"/>
              </a:rPr>
              <a:t> / yarn </a:t>
            </a:r>
            <a:r>
              <a:rPr lang="en-US" altLang="ko-KR" sz="2400" dirty="0" err="1">
                <a:latin typeface="돋움"/>
                <a:ea typeface="돋움"/>
              </a:rPr>
              <a:t>설치</a:t>
            </a:r>
            <a:endParaRPr lang="ko-KR" altLang="en-US" sz="2400" dirty="0" err="1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b="0" kern="0" dirty="0" err="1">
                <a:latin typeface="맑은 고딕"/>
                <a:ea typeface="맑은 고딕"/>
              </a:rPr>
              <a:t>npm</a:t>
            </a:r>
            <a:r>
              <a:rPr lang="en-US" b="0" kern="0" dirty="0">
                <a:latin typeface="맑은 고딕"/>
                <a:ea typeface="맑은 고딕"/>
              </a:rPr>
              <a:t> –v </a:t>
            </a:r>
            <a:r>
              <a:rPr lang="ko-KR" altLang="en-US" b="0" kern="0" dirty="0">
                <a:latin typeface="맑은 고딕"/>
                <a:ea typeface="맑은 고딕"/>
              </a:rPr>
              <a:t>로 확인</a:t>
            </a:r>
            <a:endParaRPr lang="en-US" altLang="ko-KR" b="0" kern="0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endParaRPr lang="en-US" altLang="ko-KR" b="0" kern="0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en-US" altLang="ko-KR" b="0" kern="0" dirty="0" err="1"/>
              <a:t>npm</a:t>
            </a:r>
            <a:r>
              <a:rPr lang="ko-KR" altLang="en-US" b="0" kern="0" dirty="0"/>
              <a:t> </a:t>
            </a:r>
            <a:r>
              <a:rPr lang="en-US" altLang="ko-KR" b="0" kern="0" dirty="0"/>
              <a:t>install –g yarn</a:t>
            </a:r>
            <a:endParaRPr lang="ko-KR" altLang="en-US" b="0" kern="0" dirty="0"/>
          </a:p>
          <a:p>
            <a:pPr>
              <a:buFont typeface="Arial"/>
              <a:defRPr/>
            </a:pPr>
            <a:endParaRPr lang="en-US" altLang="ko-KR" b="0" kern="0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yarn –v </a:t>
            </a:r>
            <a:r>
              <a:rPr lang="ko-KR" altLang="en-US" b="0" kern="0" dirty="0">
                <a:latin typeface="맑은 고딕"/>
                <a:ea typeface="맑은 고딕"/>
              </a:rPr>
              <a:t>버전 확인</a:t>
            </a:r>
            <a:endParaRPr lang="en-US" altLang="ko-KR" b="0" kern="0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endParaRPr lang="en-US" altLang="ko-KR" b="0" kern="0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en-US" altLang="ko-KR" b="0" kern="0" dirty="0" err="1">
                <a:latin typeface="맑은 고딕"/>
                <a:ea typeface="맑은 고딕"/>
              </a:rPr>
              <a:t>npm</a:t>
            </a:r>
            <a:r>
              <a:rPr lang="en-US" altLang="ko-KR" b="0" kern="0" dirty="0">
                <a:latin typeface="맑은 고딕"/>
                <a:ea typeface="맑은 고딕"/>
              </a:rPr>
              <a:t>,</a:t>
            </a:r>
            <a:r>
              <a:rPr lang="ko-KR" altLang="en-US" b="0" kern="0" dirty="0">
                <a:latin typeface="맑은 고딕"/>
                <a:ea typeface="맑은 고딕"/>
              </a:rPr>
              <a:t> </a:t>
            </a:r>
            <a:r>
              <a:rPr lang="en-US" altLang="ko-KR" b="0" kern="0" dirty="0">
                <a:latin typeface="맑은 고딕"/>
                <a:ea typeface="맑은 고딕"/>
              </a:rPr>
              <a:t>yarn</a:t>
            </a:r>
            <a:r>
              <a:rPr lang="ko-KR" altLang="en-US" b="0" kern="0" dirty="0">
                <a:latin typeface="맑은 고딕"/>
                <a:ea typeface="맑은 고딕"/>
              </a:rPr>
              <a:t>은 </a:t>
            </a:r>
            <a:r>
              <a:rPr lang="en-US" altLang="ko-KR" b="0" kern="0" dirty="0">
                <a:latin typeface="맑은 고딕"/>
                <a:ea typeface="맑은 고딕"/>
              </a:rPr>
              <a:t>java</a:t>
            </a:r>
            <a:r>
              <a:rPr lang="ko-KR" altLang="en-US" b="0" kern="0" dirty="0">
                <a:latin typeface="맑은 고딕"/>
                <a:ea typeface="맑은 고딕"/>
              </a:rPr>
              <a:t>에서 </a:t>
            </a:r>
            <a:r>
              <a:rPr lang="en-US" altLang="ko-KR" b="0" kern="0" dirty="0">
                <a:latin typeface="맑은 고딕"/>
                <a:ea typeface="맑은 고딕"/>
              </a:rPr>
              <a:t>maven</a:t>
            </a:r>
            <a:r>
              <a:rPr lang="ko-KR" altLang="en-US" b="0" kern="0" dirty="0">
                <a:latin typeface="맑은 고딕"/>
                <a:ea typeface="맑은 고딕"/>
              </a:rPr>
              <a:t>과 비슷한 역할</a:t>
            </a:r>
            <a:endParaRPr lang="en-US" altLang="ko-KR" b="0" kern="0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endParaRPr lang="en-US" altLang="ko-KR" b="0" kern="0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yarn</a:t>
            </a:r>
            <a:r>
              <a:rPr lang="ko-KR" altLang="en-US" b="0" kern="0" dirty="0">
                <a:latin typeface="맑은 고딕"/>
                <a:ea typeface="맑은 고딕"/>
              </a:rPr>
              <a:t>은 </a:t>
            </a:r>
            <a:r>
              <a:rPr lang="en-US" altLang="ko-KR" b="0" kern="0" dirty="0" err="1">
                <a:latin typeface="맑은 고딕"/>
                <a:ea typeface="맑은 고딕"/>
              </a:rPr>
              <a:t>npm</a:t>
            </a:r>
            <a:r>
              <a:rPr lang="ko-KR" altLang="en-US" b="0" kern="0" dirty="0">
                <a:latin typeface="맑은 고딕"/>
                <a:ea typeface="맑은 고딕"/>
              </a:rPr>
              <a:t>보다 더 빠르며 효율적인 캐시 시스템과 기타 부가 기능을 제공</a:t>
            </a:r>
            <a:endParaRPr lang="en-US" altLang="ko-KR" b="0" kern="0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endParaRPr lang="en-US" altLang="ko-KR" b="0" kern="0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altLang="en-US" b="0" kern="0" dirty="0">
                <a:latin typeface="맑은 고딕"/>
                <a:ea typeface="맑은 고딕"/>
              </a:rPr>
              <a:t>전역 설치 위치</a:t>
            </a:r>
            <a:endParaRPr lang="ko-KR" altLang="en-US" b="0" kern="0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757BC09-BFE3-49DE-861D-0C7387C9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76" y="4517544"/>
            <a:ext cx="384863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1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VS Code </a:t>
            </a:r>
            <a:r>
              <a:rPr lang="ko-KR" altLang="en-US" sz="2400" dirty="0">
                <a:latin typeface="돋움"/>
                <a:ea typeface="돋움"/>
              </a:rPr>
              <a:t>설치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 err="1">
                <a:latin typeface="맑은 고딕"/>
                <a:ea typeface="맑은 고딕"/>
              </a:rPr>
              <a:t>Vscode</a:t>
            </a:r>
            <a:r>
              <a:rPr lang="ko-KR" altLang="en-US" b="0" kern="0" dirty="0">
                <a:latin typeface="맑은 고딕"/>
                <a:ea typeface="맑은 고딕"/>
              </a:rPr>
              <a:t> 설치</a:t>
            </a:r>
            <a:r>
              <a:rPr lang="en-US" altLang="ko-KR" b="0" kern="0" dirty="0">
                <a:latin typeface="맑은 고딕"/>
                <a:ea typeface="맑은 고딕"/>
              </a:rPr>
              <a:t>(</a:t>
            </a:r>
            <a:r>
              <a:rPr lang="en-US" altLang="ko-KR" b="0" kern="0" dirty="0">
                <a:latin typeface="맑은 고딕"/>
                <a:ea typeface="맑은 고딕"/>
                <a:hlinkClick r:id="rId3"/>
              </a:rPr>
              <a:t>https://code.visualstudio.com/download</a:t>
            </a:r>
            <a:r>
              <a:rPr lang="en-US" altLang="ko-KR" b="0" kern="0" dirty="0">
                <a:latin typeface="맑은 고딕"/>
                <a:ea typeface="맑은 고딕"/>
              </a:rPr>
              <a:t>)</a:t>
            </a:r>
          </a:p>
          <a:p>
            <a:pPr>
              <a:buFont typeface="Arial"/>
              <a:defRPr/>
            </a:pPr>
            <a:endParaRPr lang="en-US" altLang="ko-KR" b="0" kern="0" dirty="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altLang="en-US" b="0" kern="0" dirty="0">
                <a:latin typeface="맑은 고딕"/>
                <a:ea typeface="맑은 고딕"/>
              </a:rPr>
              <a:t>추천 확장 프로그램</a:t>
            </a:r>
            <a:endParaRPr lang="en-US" altLang="ko-KR" b="0" kern="0" dirty="0">
              <a:latin typeface="맑은 고딕"/>
              <a:ea typeface="맑은 고딕"/>
            </a:endParaRPr>
          </a:p>
          <a:p>
            <a:pPr lvl="1">
              <a:buFont typeface="Arial"/>
              <a:defRPr/>
            </a:pPr>
            <a:r>
              <a:rPr lang="en-US" altLang="ko-KR" b="0" kern="0" dirty="0" err="1">
                <a:latin typeface="맑은 고딕"/>
                <a:ea typeface="맑은 고딕"/>
              </a:rPr>
              <a:t>ESLint</a:t>
            </a:r>
            <a:endParaRPr lang="en-US" altLang="ko-KR" b="0" kern="0" dirty="0">
              <a:latin typeface="맑은 고딕"/>
              <a:ea typeface="맑은 고딕"/>
            </a:endParaRPr>
          </a:p>
          <a:p>
            <a:pPr lvl="1">
              <a:buFont typeface="Arial"/>
              <a:defRPr/>
            </a:pPr>
            <a:r>
              <a:rPr lang="en-US" altLang="ko-KR" b="0" kern="0" dirty="0" err="1">
                <a:latin typeface="맑은 고딕"/>
                <a:ea typeface="맑은 고딕"/>
              </a:rPr>
              <a:t>Reactjs</a:t>
            </a:r>
            <a:r>
              <a:rPr lang="en-US" altLang="ko-KR" b="0" kern="0" dirty="0">
                <a:latin typeface="맑은 고딕"/>
                <a:ea typeface="맑은 고딕"/>
              </a:rPr>
              <a:t> Code Snippets</a:t>
            </a:r>
          </a:p>
          <a:p>
            <a:pPr lvl="1"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Prettier-Code formatter</a:t>
            </a:r>
            <a:endParaRPr lang="ko-KR" altLang="en-US" b="0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9" y="4082806"/>
            <a:ext cx="8489182" cy="10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4. react starter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buChar char="•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$ yarn create </a:t>
            </a:r>
            <a:r>
              <a:rPr lang="en-US" altLang="ko-KR" b="0" kern="0">
                <a:latin typeface="맑은 고딕"/>
                <a:ea typeface="맑은 고딕"/>
              </a:rPr>
              <a:t>react-app </a:t>
            </a:r>
            <a:r>
              <a:rPr lang="en-US" altLang="ko-KR" b="0" kern="0" smtClean="0">
                <a:latin typeface="맑은 고딕"/>
                <a:ea typeface="맑은 고딕"/>
              </a:rPr>
              <a:t>hello-react</a:t>
            </a:r>
            <a:endParaRPr lang="en-US" b="0" kern="0" dirty="0"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CBF045A-5253-4128-8A5B-D23754B9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08" y="1998126"/>
            <a:ext cx="6706536" cy="38581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15B4274-0A14-41BC-A887-5DF8627B10B8}"/>
              </a:ext>
            </a:extLst>
          </p:cNvPr>
          <p:cNvSpPr/>
          <p:nvPr/>
        </p:nvSpPr>
        <p:spPr bwMode="auto">
          <a:xfrm>
            <a:off x="1144586" y="4737966"/>
            <a:ext cx="2013283" cy="62084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4. react starter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buChar char="•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$ yarn start</a:t>
            </a:r>
            <a:endParaRPr lang="en-US" b="0" kern="0" dirty="0"/>
          </a:p>
          <a:p>
            <a:pPr marL="0" indent="0">
              <a:buNone/>
              <a:defRPr/>
            </a:pPr>
            <a:endParaRPr lang="en-US" b="0" kern="0" dirty="0">
              <a:latin typeface="맑은 고딕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A367A27-77BB-424A-BC82-18A2A7764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61" y="2389369"/>
            <a:ext cx="5211237" cy="25828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6CE4319-9DC5-408B-9A01-5BFF65569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95" y="1807897"/>
            <a:ext cx="3678558" cy="37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9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/>
                <a:ea typeface="맑은 고딕"/>
              </a:rPr>
              <a:t>React Tutorial </a:t>
            </a:r>
            <a:r>
              <a:rPr lang="en-US" altLang="ko-KR" dirty="0" err="1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52222</TotalTime>
  <Words>412</Words>
  <Application>Microsoft Office PowerPoint</Application>
  <PresentationFormat>A4 용지(210x297mm)</PresentationFormat>
  <Paragraphs>93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React 개발환경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3181</cp:revision>
  <cp:lastPrinted>2015-10-28T04:44:44Z</cp:lastPrinted>
  <dcterms:created xsi:type="dcterms:W3CDTF">2003-10-22T07:02:37Z</dcterms:created>
  <dcterms:modified xsi:type="dcterms:W3CDTF">2023-08-14T00:56:15Z</dcterms:modified>
</cp:coreProperties>
</file>