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6"/>
  </p:notesMasterIdLst>
  <p:sldIdLst>
    <p:sldId id="694" r:id="rId4"/>
    <p:sldId id="961" r:id="rId5"/>
    <p:sldId id="977" r:id="rId6"/>
    <p:sldId id="1226" r:id="rId7"/>
    <p:sldId id="1257" r:id="rId8"/>
    <p:sldId id="1252" r:id="rId9"/>
    <p:sldId id="1254" r:id="rId10"/>
    <p:sldId id="1255" r:id="rId11"/>
    <p:sldId id="1256" r:id="rId12"/>
    <p:sldId id="1258" r:id="rId13"/>
    <p:sldId id="1251" r:id="rId14"/>
    <p:sldId id="991" r:id="rId15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99"/>
    <a:srgbClr val="FFFF66"/>
    <a:srgbClr val="FF0000"/>
    <a:srgbClr val="4C6C46"/>
    <a:srgbClr val="003300"/>
    <a:srgbClr val="679220"/>
    <a:srgbClr val="0000FF"/>
    <a:srgbClr val="51743E"/>
    <a:srgbClr val="CF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6D2EC1-32EA-A84C-8A1A-D483C5D34763}" v="1" dt="2023-08-11T00:12:30.8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6" autoAdjust="0"/>
    <p:restoredTop sz="96327" autoAdjust="0"/>
  </p:normalViewPr>
  <p:slideViewPr>
    <p:cSldViewPr snapToGrid="0" snapToObjects="1">
      <p:cViewPr varScale="1">
        <p:scale>
          <a:sx n="126" d="100"/>
          <a:sy n="126" d="100"/>
        </p:scale>
        <p:origin x="1128" y="132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종원" userId="S::comics77@uos.ac.kr::fb1adb6c-77df-4f64-ad40-2a25afe0800c" providerId="AD" clId="Web-{74AD47BC-862C-4BF3-859B-E30C6C746DCD}"/>
    <pc:docChg chg="addSld delSld modSld">
      <pc:chgData name="박종원" userId="S::comics77@uos.ac.kr::fb1adb6c-77df-4f64-ad40-2a25afe0800c" providerId="AD" clId="Web-{74AD47BC-862C-4BF3-859B-E30C6C746DCD}" dt="2019-08-13T16:02:40.793" v="267" actId="20577"/>
      <pc:docMkLst>
        <pc:docMk/>
      </pc:docMkLst>
      <pc:sldChg chg="delSp modSp">
        <pc:chgData name="박종원" userId="S::comics77@uos.ac.kr::fb1adb6c-77df-4f64-ad40-2a25afe0800c" providerId="AD" clId="Web-{74AD47BC-862C-4BF3-859B-E30C6C746DCD}" dt="2019-08-13T15:52:03.455" v="8" actId="20577"/>
        <pc:sldMkLst>
          <pc:docMk/>
          <pc:sldMk cId="0" sldId="694"/>
        </pc:sldMkLst>
        <pc:spChg chg="mod">
          <ac:chgData name="박종원" userId="S::comics77@uos.ac.kr::fb1adb6c-77df-4f64-ad40-2a25afe0800c" providerId="AD" clId="Web-{74AD47BC-862C-4BF3-859B-E30C6C746DCD}" dt="2019-08-13T15:52:03.455" v="8" actId="20577"/>
          <ac:spMkLst>
            <pc:docMk/>
            <pc:sldMk cId="0" sldId="694"/>
            <ac:spMk id="3074" creationId="{00000000-0000-0000-0000-000000000000}"/>
          </ac:spMkLst>
        </pc:spChg>
        <pc:picChg chg="del">
          <ac:chgData name="박종원" userId="S::comics77@uos.ac.kr::fb1adb6c-77df-4f64-ad40-2a25afe0800c" providerId="AD" clId="Web-{74AD47BC-862C-4BF3-859B-E30C6C746DCD}" dt="2019-08-13T15:51:17.221" v="2"/>
          <ac:picMkLst>
            <pc:docMk/>
            <pc:sldMk cId="0" sldId="694"/>
            <ac:picMk id="4" creationId="{00000000-0000-0000-0000-000000000000}"/>
          </ac:picMkLst>
        </pc:picChg>
      </pc:sldChg>
      <pc:sldChg chg="modSp">
        <pc:chgData name="박종원" userId="S::comics77@uos.ac.kr::fb1adb6c-77df-4f64-ad40-2a25afe0800c" providerId="AD" clId="Web-{74AD47BC-862C-4BF3-859B-E30C6C746DCD}" dt="2019-08-13T15:52:24.314" v="20" actId="20577"/>
        <pc:sldMkLst>
          <pc:docMk/>
          <pc:sldMk cId="536599336" sldId="961"/>
        </pc:sldMkLst>
        <pc:spChg chg="mod">
          <ac:chgData name="박종원" userId="S::comics77@uos.ac.kr::fb1adb6c-77df-4f64-ad40-2a25afe0800c" providerId="AD" clId="Web-{74AD47BC-862C-4BF3-859B-E30C6C746DCD}" dt="2019-08-13T15:52:24.314" v="20" actId="20577"/>
          <ac:spMkLst>
            <pc:docMk/>
            <pc:sldMk cId="536599336" sldId="961"/>
            <ac:spMk id="331782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74AD47BC-862C-4BF3-859B-E30C6C746DCD}" dt="2019-08-13T15:53:13.470" v="69" actId="20577"/>
        <pc:sldMkLst>
          <pc:docMk/>
          <pc:sldMk cId="2553864270" sldId="977"/>
        </pc:sldMkLst>
        <pc:spChg chg="mod">
          <ac:chgData name="박종원" userId="S::comics77@uos.ac.kr::fb1adb6c-77df-4f64-ad40-2a25afe0800c" providerId="AD" clId="Web-{74AD47BC-862C-4BF3-859B-E30C6C746DCD}" dt="2019-08-13T15:53:13.470" v="69" actId="20577"/>
          <ac:spMkLst>
            <pc:docMk/>
            <pc:sldMk cId="2553864270" sldId="977"/>
            <ac:spMk id="28" creationId="{00000000-0000-0000-0000-000000000000}"/>
          </ac:spMkLst>
        </pc:spChg>
      </pc:sldChg>
      <pc:sldChg chg="del">
        <pc:chgData name="박종원" userId="S::comics77@uos.ac.kr::fb1adb6c-77df-4f64-ad40-2a25afe0800c" providerId="AD" clId="Web-{74AD47BC-862C-4BF3-859B-E30C6C746DCD}" dt="2019-08-13T15:53:16.673" v="70"/>
        <pc:sldMkLst>
          <pc:docMk/>
          <pc:sldMk cId="1476144970" sldId="978"/>
        </pc:sldMkLst>
      </pc:sldChg>
      <pc:sldChg chg="delSp modSp">
        <pc:chgData name="박종원" userId="S::comics77@uos.ac.kr::fb1adb6c-77df-4f64-ad40-2a25afe0800c" providerId="AD" clId="Web-{74AD47BC-862C-4BF3-859B-E30C6C746DCD}" dt="2019-08-13T15:56:25.312" v="126" actId="20577"/>
        <pc:sldMkLst>
          <pc:docMk/>
          <pc:sldMk cId="2515475800" sldId="1226"/>
        </pc:sldMkLst>
        <pc:spChg chg="del">
          <ac:chgData name="박종원" userId="S::comics77@uos.ac.kr::fb1adb6c-77df-4f64-ad40-2a25afe0800c" providerId="AD" clId="Web-{74AD47BC-862C-4BF3-859B-E30C6C746DCD}" dt="2019-08-13T15:54:47.860" v="92"/>
          <ac:spMkLst>
            <pc:docMk/>
            <pc:sldMk cId="2515475800" sldId="1226"/>
            <ac:spMk id="2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90"/>
          <ac:spMkLst>
            <pc:docMk/>
            <pc:sldMk cId="2515475800" sldId="1226"/>
            <ac:spMk id="3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9"/>
          <ac:spMkLst>
            <pc:docMk/>
            <pc:sldMk cId="2515475800" sldId="1226"/>
            <ac:spMk id="5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91"/>
          <ac:spMkLst>
            <pc:docMk/>
            <pc:sldMk cId="2515475800" sldId="1226"/>
            <ac:spMk id="6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8"/>
          <ac:spMkLst>
            <pc:docMk/>
            <pc:sldMk cId="2515475800" sldId="1226"/>
            <ac:spMk id="7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7"/>
          <ac:spMkLst>
            <pc:docMk/>
            <pc:sldMk cId="2515475800" sldId="1226"/>
            <ac:spMk id="8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6"/>
          <ac:spMkLst>
            <pc:docMk/>
            <pc:sldMk cId="2515475800" sldId="1226"/>
            <ac:spMk id="11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5"/>
          <ac:spMkLst>
            <pc:docMk/>
            <pc:sldMk cId="2515475800" sldId="1226"/>
            <ac:spMk id="12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4"/>
          <ac:spMkLst>
            <pc:docMk/>
            <pc:sldMk cId="2515475800" sldId="1226"/>
            <ac:spMk id="13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3"/>
          <ac:spMkLst>
            <pc:docMk/>
            <pc:sldMk cId="2515475800" sldId="1226"/>
            <ac:spMk id="14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2"/>
          <ac:spMkLst>
            <pc:docMk/>
            <pc:sldMk cId="2515475800" sldId="1226"/>
            <ac:spMk id="1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5:56:25.312" v="126" actId="20577"/>
          <ac:spMkLst>
            <pc:docMk/>
            <pc:sldMk cId="2515475800" sldId="1226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5:54:41.610" v="75" actId="20577"/>
          <ac:spMkLst>
            <pc:docMk/>
            <pc:sldMk cId="2515475800" sldId="1226"/>
            <ac:spMk id="15363" creationId="{00000000-0000-0000-0000-000000000000}"/>
          </ac:spMkLst>
        </pc:spChg>
        <pc:cxnChg chg="del">
          <ac:chgData name="박종원" userId="S::comics77@uos.ac.kr::fb1adb6c-77df-4f64-ad40-2a25afe0800c" providerId="AD" clId="Web-{74AD47BC-862C-4BF3-859B-E30C6C746DCD}" dt="2019-08-13T15:54:47.860" v="81"/>
          <ac:cxnSpMkLst>
            <pc:docMk/>
            <pc:sldMk cId="2515475800" sldId="1226"/>
            <ac:cxnSpMk id="10" creationId="{00000000-0000-0000-0000-000000000000}"/>
          </ac:cxnSpMkLst>
        </pc:cxnChg>
        <pc:cxnChg chg="del">
          <ac:chgData name="박종원" userId="S::comics77@uos.ac.kr::fb1adb6c-77df-4f64-ad40-2a25afe0800c" providerId="AD" clId="Web-{74AD47BC-862C-4BF3-859B-E30C6C746DCD}" dt="2019-08-13T15:54:47.860" v="80"/>
          <ac:cxnSpMkLst>
            <pc:docMk/>
            <pc:sldMk cId="2515475800" sldId="1226"/>
            <ac:cxnSpMk id="18" creationId="{00000000-0000-0000-0000-000000000000}"/>
          </ac:cxnSpMkLst>
        </pc:cxnChg>
        <pc:cxnChg chg="del">
          <ac:chgData name="박종원" userId="S::comics77@uos.ac.kr::fb1adb6c-77df-4f64-ad40-2a25afe0800c" providerId="AD" clId="Web-{74AD47BC-862C-4BF3-859B-E30C6C746DCD}" dt="2019-08-13T15:54:47.860" v="79"/>
          <ac:cxnSpMkLst>
            <pc:docMk/>
            <pc:sldMk cId="2515475800" sldId="1226"/>
            <ac:cxnSpMk id="21" creationId="{00000000-0000-0000-0000-000000000000}"/>
          </ac:cxnSpMkLst>
        </pc:cxnChg>
        <pc:cxnChg chg="del">
          <ac:chgData name="박종원" userId="S::comics77@uos.ac.kr::fb1adb6c-77df-4f64-ad40-2a25afe0800c" providerId="AD" clId="Web-{74AD47BC-862C-4BF3-859B-E30C6C746DCD}" dt="2019-08-13T15:54:47.860" v="78"/>
          <ac:cxnSpMkLst>
            <pc:docMk/>
            <pc:sldMk cId="2515475800" sldId="1226"/>
            <ac:cxnSpMk id="33" creationId="{00000000-0000-0000-0000-000000000000}"/>
          </ac:cxnSpMkLst>
        </pc:cxnChg>
      </pc:sldChg>
      <pc:sldChg chg="modSp">
        <pc:chgData name="박종원" userId="S::comics77@uos.ac.kr::fb1adb6c-77df-4f64-ad40-2a25afe0800c" providerId="AD" clId="Web-{74AD47BC-862C-4BF3-859B-E30C6C746DCD}" dt="2019-08-13T16:02:40.793" v="266" actId="20577"/>
        <pc:sldMkLst>
          <pc:docMk/>
          <pc:sldMk cId="3349046426" sldId="1251"/>
        </pc:sldMkLst>
        <pc:spChg chg="mod">
          <ac:chgData name="박종원" userId="S::comics77@uos.ac.kr::fb1adb6c-77df-4f64-ad40-2a25afe0800c" providerId="AD" clId="Web-{74AD47BC-862C-4BF3-859B-E30C6C746DCD}" dt="2019-08-13T16:02:40.793" v="266" actId="20577"/>
          <ac:spMkLst>
            <pc:docMk/>
            <pc:sldMk cId="3349046426" sldId="1251"/>
            <ac:spMk id="2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6:02:35.559" v="263" actId="20577"/>
          <ac:spMkLst>
            <pc:docMk/>
            <pc:sldMk cId="3349046426" sldId="1251"/>
            <ac:spMk id="16" creationId="{00000000-0000-0000-0000-000000000000}"/>
          </ac:spMkLst>
        </pc:spChg>
      </pc:sldChg>
      <pc:sldChg chg="add del">
        <pc:chgData name="박종원" userId="S::comics77@uos.ac.kr::fb1adb6c-77df-4f64-ad40-2a25afe0800c" providerId="AD" clId="Web-{74AD47BC-862C-4BF3-859B-E30C6C746DCD}" dt="2019-08-13T16:01:07.028" v="207"/>
        <pc:sldMkLst>
          <pc:docMk/>
          <pc:sldMk cId="763599216" sldId="1252"/>
        </pc:sldMkLst>
      </pc:sldChg>
      <pc:sldChg chg="add del">
        <pc:chgData name="박종원" userId="S::comics77@uos.ac.kr::fb1adb6c-77df-4f64-ad40-2a25afe0800c" providerId="AD" clId="Web-{74AD47BC-862C-4BF3-859B-E30C6C746DCD}" dt="2019-08-13T16:01:16.419" v="209"/>
        <pc:sldMkLst>
          <pc:docMk/>
          <pc:sldMk cId="3600401195" sldId="1253"/>
        </pc:sldMkLst>
      </pc:sldChg>
      <pc:sldChg chg="addSp delSp modSp add del">
        <pc:chgData name="박종원" userId="S::comics77@uos.ac.kr::fb1adb6c-77df-4f64-ad40-2a25afe0800c" providerId="AD" clId="Web-{74AD47BC-862C-4BF3-859B-E30C6C746DCD}" dt="2019-08-13T16:00:58.450" v="206" actId="14100"/>
        <pc:sldMkLst>
          <pc:docMk/>
          <pc:sldMk cId="1172281955" sldId="1256"/>
        </pc:sldMkLst>
        <pc:spChg chg="del">
          <ac:chgData name="박종원" userId="S::comics77@uos.ac.kr::fb1adb6c-77df-4f64-ad40-2a25afe0800c" providerId="AD" clId="Web-{74AD47BC-862C-4BF3-859B-E30C6C746DCD}" dt="2019-08-13T16:00:05.404" v="184"/>
          <ac:spMkLst>
            <pc:docMk/>
            <pc:sldMk cId="1172281955" sldId="1256"/>
            <ac:spMk id="16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6:00:51.716" v="203"/>
          <ac:spMkLst>
            <pc:docMk/>
            <pc:sldMk cId="1172281955" sldId="1256"/>
            <ac:spMk id="2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6:00:47.435" v="201" actId="20577"/>
          <ac:spMkLst>
            <pc:docMk/>
            <pc:sldMk cId="1172281955" sldId="1256"/>
            <ac:spMk id="15363" creationId="{00000000-0000-0000-0000-000000000000}"/>
          </ac:spMkLst>
        </pc:spChg>
        <pc:picChg chg="add del mod">
          <ac:chgData name="박종원" userId="S::comics77@uos.ac.kr::fb1adb6c-77df-4f64-ad40-2a25afe0800c" providerId="AD" clId="Web-{74AD47BC-862C-4BF3-859B-E30C6C746DCD}" dt="2019-08-13T16:00:52.653" v="204"/>
          <ac:picMkLst>
            <pc:docMk/>
            <pc:sldMk cId="1172281955" sldId="1256"/>
            <ac:picMk id="2" creationId="{84AFAF16-D882-4D90-802B-32E094801699}"/>
          </ac:picMkLst>
        </pc:picChg>
        <pc:picChg chg="add mod">
          <ac:chgData name="박종원" userId="S::comics77@uos.ac.kr::fb1adb6c-77df-4f64-ad40-2a25afe0800c" providerId="AD" clId="Web-{74AD47BC-862C-4BF3-859B-E30C6C746DCD}" dt="2019-08-13T16:00:58.450" v="206" actId="14100"/>
          <ac:picMkLst>
            <pc:docMk/>
            <pc:sldMk cId="1172281955" sldId="1256"/>
            <ac:picMk id="5" creationId="{7CAF11D0-FE18-471D-A919-803113DB2CAB}"/>
          </ac:picMkLst>
        </pc:picChg>
        <pc:picChg chg="del">
          <ac:chgData name="박종원" userId="S::comics77@uos.ac.kr::fb1adb6c-77df-4f64-ad40-2a25afe0800c" providerId="AD" clId="Web-{74AD47BC-862C-4BF3-859B-E30C6C746DCD}" dt="2019-08-13T16:00:00.091" v="183"/>
          <ac:picMkLst>
            <pc:docMk/>
            <pc:sldMk cId="1172281955" sldId="1256"/>
            <ac:picMk id="24" creationId="{00000000-0000-0000-0000-000000000000}"/>
          </ac:picMkLst>
        </pc:picChg>
      </pc:sldChg>
      <pc:sldChg chg="addSp delSp modSp add del">
        <pc:chgData name="박종원" userId="S::comics77@uos.ac.kr::fb1adb6c-77df-4f64-ad40-2a25afe0800c" providerId="AD" clId="Web-{74AD47BC-862C-4BF3-859B-E30C6C746DCD}" dt="2019-08-13T16:02:08.778" v="236" actId="1076"/>
        <pc:sldMkLst>
          <pc:docMk/>
          <pc:sldMk cId="1019961135" sldId="1257"/>
        </pc:sldMkLst>
        <pc:spChg chg="del">
          <ac:chgData name="박종원" userId="S::comics77@uos.ac.kr::fb1adb6c-77df-4f64-ad40-2a25afe0800c" providerId="AD" clId="Web-{74AD47BC-862C-4BF3-859B-E30C6C746DCD}" dt="2019-08-13T16:02:03.419" v="233"/>
          <ac:spMkLst>
            <pc:docMk/>
            <pc:sldMk cId="1019961135" sldId="1257"/>
            <ac:spMk id="16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6:01:42.028" v="231"/>
          <ac:spMkLst>
            <pc:docMk/>
            <pc:sldMk cId="1019961135" sldId="1257"/>
            <ac:spMk id="2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6:01:40.059" v="230" actId="20577"/>
          <ac:spMkLst>
            <pc:docMk/>
            <pc:sldMk cId="1019961135" sldId="1257"/>
            <ac:spMk id="15363" creationId="{00000000-0000-0000-0000-000000000000}"/>
          </ac:spMkLst>
        </pc:spChg>
        <pc:picChg chg="add mod">
          <ac:chgData name="박종원" userId="S::comics77@uos.ac.kr::fb1adb6c-77df-4f64-ad40-2a25afe0800c" providerId="AD" clId="Web-{74AD47BC-862C-4BF3-859B-E30C6C746DCD}" dt="2019-08-13T16:02:08.778" v="236" actId="1076"/>
          <ac:picMkLst>
            <pc:docMk/>
            <pc:sldMk cId="1019961135" sldId="1257"/>
            <ac:picMk id="2" creationId="{4422BF3E-D64D-4536-B315-904EFBE04397}"/>
          </ac:picMkLst>
        </pc:picChg>
        <pc:picChg chg="del">
          <ac:chgData name="박종원" userId="S::comics77@uos.ac.kr::fb1adb6c-77df-4f64-ad40-2a25afe0800c" providerId="AD" clId="Web-{74AD47BC-862C-4BF3-859B-E30C6C746DCD}" dt="2019-08-13T16:01:35.466" v="226"/>
          <ac:picMkLst>
            <pc:docMk/>
            <pc:sldMk cId="1019961135" sldId="1257"/>
            <ac:picMk id="8" creationId="{00000000-0000-0000-0000-000000000000}"/>
          </ac:picMkLst>
        </pc:picChg>
      </pc:sldChg>
      <pc:sldChg chg="add del">
        <pc:chgData name="박종원" userId="S::comics77@uos.ac.kr::fb1adb6c-77df-4f64-ad40-2a25afe0800c" providerId="AD" clId="Web-{74AD47BC-862C-4BF3-859B-E30C6C746DCD}" dt="2019-08-13T16:01:14.560" v="208"/>
        <pc:sldMkLst>
          <pc:docMk/>
          <pc:sldMk cId="3526531140" sldId="1258"/>
        </pc:sldMkLst>
      </pc:sldChg>
      <pc:sldChg chg="modSp add replId">
        <pc:chgData name="박종원" userId="S::comics77@uos.ac.kr::fb1adb6c-77df-4f64-ad40-2a25afe0800c" providerId="AD" clId="Web-{74AD47BC-862C-4BF3-859B-E30C6C746DCD}" dt="2019-08-13T15:58:37.092" v="168" actId="20577"/>
        <pc:sldMkLst>
          <pc:docMk/>
          <pc:sldMk cId="27479388" sldId="1259"/>
        </pc:sldMkLst>
        <pc:spChg chg="mod">
          <ac:chgData name="박종원" userId="S::comics77@uos.ac.kr::fb1adb6c-77df-4f64-ad40-2a25afe0800c" providerId="AD" clId="Web-{74AD47BC-862C-4BF3-859B-E30C6C746DCD}" dt="2019-08-13T15:58:37.092" v="168" actId="20577"/>
          <ac:spMkLst>
            <pc:docMk/>
            <pc:sldMk cId="27479388" sldId="1259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5:57:49.967" v="144" actId="20577"/>
          <ac:spMkLst>
            <pc:docMk/>
            <pc:sldMk cId="27479388" sldId="1259"/>
            <ac:spMk id="15363" creationId="{00000000-0000-0000-0000-000000000000}"/>
          </ac:spMkLst>
        </pc:spChg>
      </pc:sldChg>
    </pc:docChg>
  </pc:docChgLst>
  <pc:docChgLst>
    <pc:chgData name="박종원" userId="S::comics77@uos.ac.kr::fb1adb6c-77df-4f64-ad40-2a25afe0800c" providerId="AD" clId="Web-{A2EFBD13-89A0-64EE-5EA4-18BE3A4A6184}"/>
    <pc:docChg chg="addSld delSld modSld">
      <pc:chgData name="박종원" userId="S::comics77@uos.ac.kr::fb1adb6c-77df-4f64-ad40-2a25afe0800c" providerId="AD" clId="Web-{A2EFBD13-89A0-64EE-5EA4-18BE3A4A6184}" dt="2019-08-13T16:24:26.694" v="283" actId="20577"/>
      <pc:docMkLst>
        <pc:docMk/>
      </pc:docMkLst>
      <pc:sldChg chg="modSp">
        <pc:chgData name="박종원" userId="S::comics77@uos.ac.kr::fb1adb6c-77df-4f64-ad40-2a25afe0800c" providerId="AD" clId="Web-{A2EFBD13-89A0-64EE-5EA4-18BE3A4A6184}" dt="2019-08-13T16:06:22.963" v="6" actId="20577"/>
        <pc:sldMkLst>
          <pc:docMk/>
          <pc:sldMk cId="0" sldId="694"/>
        </pc:sldMkLst>
        <pc:spChg chg="mod">
          <ac:chgData name="박종원" userId="S::comics77@uos.ac.kr::fb1adb6c-77df-4f64-ad40-2a25afe0800c" providerId="AD" clId="Web-{A2EFBD13-89A0-64EE-5EA4-18BE3A4A6184}" dt="2019-08-13T16:06:22.963" v="6" actId="20577"/>
          <ac:spMkLst>
            <pc:docMk/>
            <pc:sldMk cId="0" sldId="694"/>
            <ac:spMk id="3074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A2EFBD13-89A0-64EE-5EA4-18BE3A4A6184}" dt="2019-08-13T16:06:51.464" v="29" actId="20577"/>
        <pc:sldMkLst>
          <pc:docMk/>
          <pc:sldMk cId="536599336" sldId="961"/>
        </pc:sldMkLst>
        <pc:spChg chg="mod">
          <ac:chgData name="박종원" userId="S::comics77@uos.ac.kr::fb1adb6c-77df-4f64-ad40-2a25afe0800c" providerId="AD" clId="Web-{A2EFBD13-89A0-64EE-5EA4-18BE3A4A6184}" dt="2019-08-13T16:06:51.464" v="29" actId="20577"/>
          <ac:spMkLst>
            <pc:docMk/>
            <pc:sldMk cId="536599336" sldId="961"/>
            <ac:spMk id="331782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A2EFBD13-89A0-64EE-5EA4-18BE3A4A6184}" dt="2019-08-13T16:11:53.380" v="156" actId="20577"/>
        <pc:sldMkLst>
          <pc:docMk/>
          <pc:sldMk cId="2515475800" sldId="1226"/>
        </pc:sldMkLst>
        <pc:spChg chg="mod">
          <ac:chgData name="박종원" userId="S::comics77@uos.ac.kr::fb1adb6c-77df-4f64-ad40-2a25afe0800c" providerId="AD" clId="Web-{A2EFBD13-89A0-64EE-5EA4-18BE3A4A6184}" dt="2019-08-13T16:11:53.380" v="156" actId="20577"/>
          <ac:spMkLst>
            <pc:docMk/>
            <pc:sldMk cId="2515475800" sldId="1226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07:24.604" v="37" actId="20577"/>
          <ac:spMkLst>
            <pc:docMk/>
            <pc:sldMk cId="2515475800" sldId="1226"/>
            <ac:spMk id="15363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A2EFBD13-89A0-64EE-5EA4-18BE3A4A6184}" dt="2019-08-13T16:24:25.443" v="281" actId="20577"/>
        <pc:sldMkLst>
          <pc:docMk/>
          <pc:sldMk cId="3349046426" sldId="1251"/>
        </pc:sldMkLst>
        <pc:spChg chg="mod">
          <ac:chgData name="박종원" userId="S::comics77@uos.ac.kr::fb1adb6c-77df-4f64-ad40-2a25afe0800c" providerId="AD" clId="Web-{A2EFBD13-89A0-64EE-5EA4-18BE3A4A6184}" dt="2019-08-13T16:24:25.443" v="281" actId="20577"/>
          <ac:spMkLst>
            <pc:docMk/>
            <pc:sldMk cId="3349046426" sldId="1251"/>
            <ac:spMk id="2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24:16.350" v="265" actId="20577"/>
          <ac:spMkLst>
            <pc:docMk/>
            <pc:sldMk cId="3349046426" sldId="1251"/>
            <ac:spMk id="16" creationId="{00000000-0000-0000-0000-000000000000}"/>
          </ac:spMkLst>
        </pc:spChg>
      </pc:sldChg>
      <pc:sldChg chg="addSp delSp modSp">
        <pc:chgData name="박종원" userId="S::comics77@uos.ac.kr::fb1adb6c-77df-4f64-ad40-2a25afe0800c" providerId="AD" clId="Web-{A2EFBD13-89A0-64EE-5EA4-18BE3A4A6184}" dt="2019-08-13T16:24:01.162" v="262" actId="20577"/>
        <pc:sldMkLst>
          <pc:docMk/>
          <pc:sldMk cId="1172281955" sldId="1256"/>
        </pc:sldMkLst>
        <pc:spChg chg="add mod">
          <ac:chgData name="박종원" userId="S::comics77@uos.ac.kr::fb1adb6c-77df-4f64-ad40-2a25afe0800c" providerId="AD" clId="Web-{A2EFBD13-89A0-64EE-5EA4-18BE3A4A6184}" dt="2019-08-13T16:24:01.162" v="262" actId="20577"/>
          <ac:spMkLst>
            <pc:docMk/>
            <pc:sldMk cId="1172281955" sldId="1256"/>
            <ac:spMk id="2" creationId="{6622758A-4A08-4E04-9A70-346A20B52EF4}"/>
          </ac:spMkLst>
        </pc:spChg>
        <pc:spChg chg="mod">
          <ac:chgData name="박종원" userId="S::comics77@uos.ac.kr::fb1adb6c-77df-4f64-ad40-2a25afe0800c" providerId="AD" clId="Web-{A2EFBD13-89A0-64EE-5EA4-18BE3A4A6184}" dt="2019-08-13T16:23:45.272" v="231" actId="20577"/>
          <ac:spMkLst>
            <pc:docMk/>
            <pc:sldMk cId="1172281955" sldId="1256"/>
            <ac:spMk id="15363" creationId="{00000000-0000-0000-0000-000000000000}"/>
          </ac:spMkLst>
        </pc:spChg>
        <pc:picChg chg="del">
          <ac:chgData name="박종원" userId="S::comics77@uos.ac.kr::fb1adb6c-77df-4f64-ad40-2a25afe0800c" providerId="AD" clId="Web-{A2EFBD13-89A0-64EE-5EA4-18BE3A4A6184}" dt="2019-08-13T16:23:46.647" v="232"/>
          <ac:picMkLst>
            <pc:docMk/>
            <pc:sldMk cId="1172281955" sldId="1256"/>
            <ac:picMk id="5" creationId="{7CAF11D0-FE18-471D-A919-803113DB2CAB}"/>
          </ac:picMkLst>
        </pc:picChg>
      </pc:sldChg>
      <pc:sldChg chg="del">
        <pc:chgData name="박종원" userId="S::comics77@uos.ac.kr::fb1adb6c-77df-4f64-ad40-2a25afe0800c" providerId="AD" clId="Web-{A2EFBD13-89A0-64EE-5EA4-18BE3A4A6184}" dt="2019-08-13T16:24:03.944" v="264"/>
        <pc:sldMkLst>
          <pc:docMk/>
          <pc:sldMk cId="1019961135" sldId="1257"/>
        </pc:sldMkLst>
      </pc:sldChg>
      <pc:sldChg chg="modSp">
        <pc:chgData name="박종원" userId="S::comics77@uos.ac.kr::fb1adb6c-77df-4f64-ad40-2a25afe0800c" providerId="AD" clId="Web-{A2EFBD13-89A0-64EE-5EA4-18BE3A4A6184}" dt="2019-08-13T16:23:08.378" v="223" actId="20577"/>
        <pc:sldMkLst>
          <pc:docMk/>
          <pc:sldMk cId="27479388" sldId="1259"/>
        </pc:sldMkLst>
        <pc:spChg chg="mod">
          <ac:chgData name="박종원" userId="S::comics77@uos.ac.kr::fb1adb6c-77df-4f64-ad40-2a25afe0800c" providerId="AD" clId="Web-{A2EFBD13-89A0-64EE-5EA4-18BE3A4A6184}" dt="2019-08-13T16:23:08.378" v="223" actId="20577"/>
          <ac:spMkLst>
            <pc:docMk/>
            <pc:sldMk cId="27479388" sldId="1259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12:31.075" v="164" actId="20577"/>
          <ac:spMkLst>
            <pc:docMk/>
            <pc:sldMk cId="27479388" sldId="1259"/>
            <ac:spMk id="15363" creationId="{00000000-0000-0000-0000-000000000000}"/>
          </ac:spMkLst>
        </pc:spChg>
      </pc:sldChg>
      <pc:sldChg chg="modSp add replId">
        <pc:chgData name="박종원" userId="S::comics77@uos.ac.kr::fb1adb6c-77df-4f64-ad40-2a25afe0800c" providerId="AD" clId="Web-{A2EFBD13-89A0-64EE-5EA4-18BE3A4A6184}" dt="2019-08-13T16:11:49.630" v="155" actId="20577"/>
        <pc:sldMkLst>
          <pc:docMk/>
          <pc:sldMk cId="3872973469" sldId="1260"/>
        </pc:sldMkLst>
        <pc:spChg chg="mod">
          <ac:chgData name="박종원" userId="S::comics77@uos.ac.kr::fb1adb6c-77df-4f64-ad40-2a25afe0800c" providerId="AD" clId="Web-{A2EFBD13-89A0-64EE-5EA4-18BE3A4A6184}" dt="2019-08-13T16:11:49.630" v="155" actId="20577"/>
          <ac:spMkLst>
            <pc:docMk/>
            <pc:sldMk cId="3872973469" sldId="1260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09:03.828" v="89" actId="20577"/>
          <ac:spMkLst>
            <pc:docMk/>
            <pc:sldMk cId="3872973469" sldId="1260"/>
            <ac:spMk id="15363" creationId="{00000000-0000-0000-0000-000000000000}"/>
          </ac:spMkLst>
        </pc:spChg>
      </pc:sldChg>
    </pc:docChg>
  </pc:docChgLst>
  <pc:docChgLst>
    <pc:chgData name="박종원" userId="fb1adb6c-77df-4f64-ad40-2a25afe0800c" providerId="ADAL" clId="{9A6D2EC1-32EA-A84C-8A1A-D483C5D34763}"/>
    <pc:docChg chg="modSld">
      <pc:chgData name="박종원" userId="fb1adb6c-77df-4f64-ad40-2a25afe0800c" providerId="ADAL" clId="{9A6D2EC1-32EA-A84C-8A1A-D483C5D34763}" dt="2023-08-11T00:12:31.601" v="2" actId="6549"/>
      <pc:docMkLst>
        <pc:docMk/>
      </pc:docMkLst>
      <pc:sldChg chg="modSp mod">
        <pc:chgData name="박종원" userId="fb1adb6c-77df-4f64-ad40-2a25afe0800c" providerId="ADAL" clId="{9A6D2EC1-32EA-A84C-8A1A-D483C5D34763}" dt="2023-08-11T00:12:31.601" v="2" actId="6549"/>
        <pc:sldMkLst>
          <pc:docMk/>
          <pc:sldMk cId="1172281955" sldId="1256"/>
        </pc:sldMkLst>
        <pc:spChg chg="mod">
          <ac:chgData name="박종원" userId="fb1adb6c-77df-4f64-ad40-2a25afe0800c" providerId="ADAL" clId="{9A6D2EC1-32EA-A84C-8A1A-D483C5D34763}" dt="2023-08-11T00:12:31.601" v="2" actId="6549"/>
          <ac:spMkLst>
            <pc:docMk/>
            <pc:sldMk cId="1172281955" sldId="1256"/>
            <ac:spMk id="2" creationId="{6622758A-4A08-4E04-9A70-346A20B52E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3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69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4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59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5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854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6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485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7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721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8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139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9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49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95415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46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298FD959-0A96-42CF-ADF7-A5CAA85AA239}" type="datetime1">
              <a:rPr lang="ko-KR" altLang="en-US"/>
              <a:pPr>
                <a:defRPr/>
              </a:pPr>
              <a:t>2023-08-17</a:t>
            </a:fld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4017433" y="6381751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66D4F-BE87-4764-9128-5EE47DAFA1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55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  <p:sldLayoutId id="2147484053" r:id="rId13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/>
            <a:r>
              <a:rPr lang="en-US" altLang="ko-KR" sz="2400" dirty="0">
                <a:latin typeface="맑은 고딕"/>
                <a:ea typeface="맑은 고딕"/>
              </a:rPr>
              <a:t>10. Rest</a:t>
            </a:r>
            <a:r>
              <a:rPr lang="ko-KR" altLang="en-US" sz="2400" dirty="0">
                <a:latin typeface="맑은 고딕"/>
                <a:ea typeface="맑은 고딕"/>
              </a:rPr>
              <a:t> </a:t>
            </a:r>
            <a:r>
              <a:rPr lang="en-US" altLang="ko-KR" sz="2400" dirty="0">
                <a:latin typeface="맑은 고딕"/>
                <a:ea typeface="맑은 고딕"/>
              </a:rPr>
              <a:t>API</a:t>
            </a:r>
            <a:endParaRPr lang="ko-KR" altLang="en-US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윤창호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웹프로그래밍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r="72077" b="57016"/>
          <a:stretch/>
        </p:blipFill>
        <p:spPr>
          <a:xfrm>
            <a:off x="5173981" y="3578688"/>
            <a:ext cx="2910840" cy="2800581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67378913-42DA-4FC3-9E29-B05C7ABF1F05}"/>
              </a:ext>
            </a:extLst>
          </p:cNvPr>
          <p:cNvSpPr txBox="1">
            <a:spLocks/>
          </p:cNvSpPr>
          <p:nvPr/>
        </p:nvSpPr>
        <p:spPr bwMode="auto">
          <a:xfrm>
            <a:off x="843756" y="612871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smtClean="0">
                <a:latin typeface="돋움"/>
                <a:ea typeface="돋움"/>
              </a:rPr>
              <a:t>4. </a:t>
            </a:r>
            <a:r>
              <a:rPr lang="en-US" altLang="ko-KR" sz="2400" smtClean="0">
                <a:latin typeface="돋움"/>
                <a:ea typeface="돋움"/>
              </a:rPr>
              <a:t>jest </a:t>
            </a:r>
            <a:r>
              <a:rPr lang="ko-KR" altLang="en-US" sz="2400" smtClean="0">
                <a:latin typeface="돋움"/>
                <a:ea typeface="돋움"/>
              </a:rPr>
              <a:t>테스트</a:t>
            </a:r>
            <a:endParaRPr lang="ko-KR" altLang="en-US" sz="2400" dirty="0">
              <a:latin typeface="돋움"/>
              <a:ea typeface="돋움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33" y="1748734"/>
            <a:ext cx="4134427" cy="80021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D3DE806-076D-4B3B-AE42-81244587D6C1}"/>
              </a:ext>
            </a:extLst>
          </p:cNvPr>
          <p:cNvSpPr/>
          <p:nvPr/>
        </p:nvSpPr>
        <p:spPr>
          <a:xfrm>
            <a:off x="599322" y="1315889"/>
            <a:ext cx="32934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smtClean="0">
                <a:solidFill>
                  <a:srgbClr val="333333"/>
                </a:solidFill>
              </a:rPr>
              <a:t>1) jest </a:t>
            </a:r>
            <a:r>
              <a:rPr lang="ko-KR" altLang="en-US" b="0" smtClean="0">
                <a:solidFill>
                  <a:srgbClr val="333333"/>
                </a:solidFill>
              </a:rPr>
              <a:t>확장 설치</a:t>
            </a:r>
            <a:endParaRPr lang="ko-KR" altLang="en-US" b="0" dirty="0">
              <a:solidFill>
                <a:srgbClr val="333333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33" y="3139440"/>
            <a:ext cx="3905364" cy="31483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3980" y="930371"/>
            <a:ext cx="4551498" cy="210223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D3DE806-076D-4B3B-AE42-81244587D6C1}"/>
              </a:ext>
            </a:extLst>
          </p:cNvPr>
          <p:cNvSpPr/>
          <p:nvPr/>
        </p:nvSpPr>
        <p:spPr>
          <a:xfrm>
            <a:off x="599322" y="2724124"/>
            <a:ext cx="32934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33333"/>
                </a:solidFill>
              </a:rPr>
              <a:t>2) MyComponentByFunction.js</a:t>
            </a:r>
            <a:endParaRPr lang="ko-KR" altLang="en-US" b="0" dirty="0">
              <a:solidFill>
                <a:srgbClr val="333333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D3DE806-076D-4B3B-AE42-81244587D6C1}"/>
              </a:ext>
            </a:extLst>
          </p:cNvPr>
          <p:cNvSpPr/>
          <p:nvPr/>
        </p:nvSpPr>
        <p:spPr>
          <a:xfrm>
            <a:off x="5173980" y="550274"/>
            <a:ext cx="37642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33333"/>
                </a:solidFill>
              </a:rPr>
              <a:t>3) MyComponentByFunction.test.js</a:t>
            </a:r>
            <a:endParaRPr lang="ko-KR" altLang="en-US" b="0" dirty="0">
              <a:solidFill>
                <a:srgbClr val="333333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D3DE806-076D-4B3B-AE42-81244587D6C1}"/>
              </a:ext>
            </a:extLst>
          </p:cNvPr>
          <p:cNvSpPr/>
          <p:nvPr/>
        </p:nvSpPr>
        <p:spPr>
          <a:xfrm>
            <a:off x="5082540" y="3240134"/>
            <a:ext cx="37642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smtClean="0">
                <a:solidFill>
                  <a:srgbClr val="333333"/>
                </a:solidFill>
              </a:rPr>
              <a:t>4) </a:t>
            </a:r>
            <a:r>
              <a:rPr lang="ko-KR" altLang="en-US" b="0" smtClean="0">
                <a:solidFill>
                  <a:srgbClr val="333333"/>
                </a:solidFill>
              </a:rPr>
              <a:t>테스트 실행</a:t>
            </a:r>
            <a:endParaRPr lang="ko-KR" altLang="en-US" b="0" dirty="0">
              <a:solidFill>
                <a:srgbClr val="333333"/>
              </a:solidFill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173981" y="6096000"/>
            <a:ext cx="358140" cy="38862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7458463" y="5289437"/>
            <a:ext cx="626357" cy="196963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328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 anchor="t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600" dirty="0"/>
              <a:t>구현실습 </a:t>
            </a:r>
            <a:r>
              <a:rPr lang="en-US" altLang="ko-KR" sz="1600" dirty="0"/>
              <a:t>1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>
                <a:latin typeface="돋움"/>
                <a:ea typeface="돋움"/>
              </a:rPr>
              <a:t> </a:t>
            </a:r>
            <a:r>
              <a:rPr lang="en-US" altLang="ko-KR" sz="1050" dirty="0">
                <a:latin typeface="돋움"/>
                <a:ea typeface="돋움"/>
              </a:rPr>
              <a:t>(</a:t>
            </a:r>
            <a:r>
              <a:rPr lang="ko-KR" altLang="en-US" sz="1050" dirty="0">
                <a:latin typeface="돋움"/>
                <a:ea typeface="돋움"/>
              </a:rPr>
              <a:t>★ ★ </a:t>
            </a:r>
            <a:r>
              <a:rPr lang="en-US" altLang="ko-KR" sz="1050" dirty="0">
                <a:latin typeface="돋움"/>
                <a:ea typeface="돋움"/>
              </a:rPr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/ 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068872" y="1522767"/>
            <a:ext cx="4953000" cy="338554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mtClean="0">
                <a:latin typeface="맑은 고딕"/>
                <a:ea typeface="맑은 고딕"/>
              </a:rPr>
              <a:t>Rest API</a:t>
            </a:r>
            <a:r>
              <a:rPr lang="ko-KR" altLang="en-US" smtClean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따라하기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3349046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413547" y="1277842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AutoNum type="arabicPeriod"/>
            </a:pPr>
            <a:r>
              <a:rPr lang="ko-KR" altLang="en-US" sz="1800" dirty="0" err="1"/>
              <a:t>필기없음</a:t>
            </a:r>
            <a:r>
              <a:rPr lang="en-US" altLang="ko-KR" sz="1800" dirty="0"/>
              <a:t> </a:t>
            </a:r>
            <a:r>
              <a:rPr lang="ko-KR" altLang="en-US" sz="1800" dirty="0"/>
              <a:t>단 코멘트를 잘 달았는지 검토하셔요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457200" indent="-457200">
              <a:spcBef>
                <a:spcPct val="0"/>
              </a:spcBef>
              <a:buAutoNum type="arabicPeriod"/>
            </a:pPr>
            <a:r>
              <a:rPr lang="en-US" altLang="ko-KR" sz="2000" smtClean="0">
                <a:latin typeface="맑은 고딕"/>
                <a:ea typeface="맑은 고딕"/>
              </a:rPr>
              <a:t>Rest API</a:t>
            </a:r>
            <a:endParaRPr lang="en-US" altLang="ko-KR" sz="2000" dirty="0">
              <a:latin typeface="맑은 고딕"/>
              <a:ea typeface="맑은 고딕"/>
            </a:endParaRPr>
          </a:p>
          <a:p>
            <a:pPr marL="914400" lvl="1" indent="-457200">
              <a:spcBef>
                <a:spcPct val="0"/>
              </a:spcBef>
              <a:buFont typeface="+mj-lt"/>
              <a:buAutoNum type="arabicParenR"/>
            </a:pPr>
            <a:r>
              <a:rPr lang="ko-KR" altLang="en-US" dirty="0">
                <a:latin typeface="맑은 고딕"/>
                <a:ea typeface="맑은 고딕"/>
              </a:rPr>
              <a:t>이벤트 기본</a:t>
            </a:r>
            <a:r>
              <a:rPr lang="en-US" altLang="ko-KR" dirty="0">
                <a:latin typeface="맑은 고딕"/>
                <a:ea typeface="맑은 고딕"/>
              </a:rPr>
              <a:t>(</a:t>
            </a:r>
            <a:r>
              <a:rPr lang="ko-KR" altLang="en-US" dirty="0">
                <a:latin typeface="맑은 고딕"/>
                <a:ea typeface="맑은 고딕"/>
              </a:rPr>
              <a:t>클래스형 컴포넌트</a:t>
            </a:r>
            <a:r>
              <a:rPr lang="en-US" altLang="ko-KR" dirty="0">
                <a:latin typeface="맑은 고딕"/>
                <a:ea typeface="맑은 고딕"/>
              </a:rPr>
              <a:t>)</a:t>
            </a:r>
          </a:p>
          <a:p>
            <a:pPr marL="914400" lvl="1" indent="-457200">
              <a:spcBef>
                <a:spcPct val="0"/>
              </a:spcBef>
              <a:buFont typeface="+mj-lt"/>
              <a:buAutoNum type="arabicParenR"/>
            </a:pPr>
            <a:r>
              <a:rPr lang="en-US" altLang="ko-KR" dirty="0">
                <a:latin typeface="맑은 고딕"/>
                <a:ea typeface="맑은 고딕"/>
              </a:rPr>
              <a:t>state</a:t>
            </a:r>
            <a:r>
              <a:rPr lang="ko-KR" altLang="en-US" dirty="0">
                <a:latin typeface="맑은 고딕"/>
                <a:ea typeface="맑은 고딕"/>
              </a:rPr>
              <a:t>에 값 넣기</a:t>
            </a:r>
          </a:p>
          <a:p>
            <a:pPr marL="914400" lvl="1" indent="-457200">
              <a:spcBef>
                <a:spcPct val="0"/>
              </a:spcBef>
              <a:buFont typeface="+mj-lt"/>
              <a:buAutoNum type="arabicParenR"/>
            </a:pPr>
            <a:r>
              <a:rPr lang="ko-KR" altLang="en-US" dirty="0">
                <a:latin typeface="맑은 고딕"/>
                <a:ea typeface="맑은 고딕"/>
              </a:rPr>
              <a:t>이벤트 메소드 작성</a:t>
            </a:r>
          </a:p>
          <a:p>
            <a:pPr marL="914400" lvl="1" indent="-457200">
              <a:spcBef>
                <a:spcPct val="0"/>
              </a:spcBef>
              <a:buFont typeface="+mj-lt"/>
              <a:buAutoNum type="arabicParenR"/>
            </a:pPr>
            <a:r>
              <a:rPr lang="en-US" altLang="ko-KR" dirty="0" err="1">
                <a:latin typeface="맑은 고딕"/>
                <a:ea typeface="맑은 고딕"/>
              </a:rPr>
              <a:t>onKeyDown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ko-KR" altLang="en-US" dirty="0">
                <a:latin typeface="맑은 고딕"/>
                <a:ea typeface="맑은 고딕"/>
              </a:rPr>
              <a:t>이벤트</a:t>
            </a:r>
          </a:p>
          <a:p>
            <a:pPr marL="914400" lvl="1" indent="-457200">
              <a:spcBef>
                <a:spcPct val="0"/>
              </a:spcBef>
              <a:buFont typeface="+mj-lt"/>
              <a:buAutoNum type="arabicParenR"/>
            </a:pPr>
            <a:r>
              <a:rPr lang="ko-KR" altLang="en-US" dirty="0">
                <a:latin typeface="맑은 고딕"/>
                <a:ea typeface="맑은 고딕"/>
              </a:rPr>
              <a:t>이벤트 기본</a:t>
            </a:r>
            <a:r>
              <a:rPr lang="en-US" altLang="ko-KR" dirty="0">
                <a:latin typeface="맑은 고딕"/>
                <a:ea typeface="맑은 고딕"/>
              </a:rPr>
              <a:t>(</a:t>
            </a:r>
            <a:r>
              <a:rPr lang="ko-KR" altLang="en-US" dirty="0">
                <a:latin typeface="맑은 고딕"/>
                <a:ea typeface="맑은 고딕"/>
              </a:rPr>
              <a:t>함수형 컴포넌트</a:t>
            </a:r>
            <a:r>
              <a:rPr lang="en-US" altLang="ko-KR" dirty="0">
                <a:latin typeface="맑은 고딕"/>
                <a:ea typeface="맑은 고딕"/>
              </a:rPr>
              <a:t>)</a:t>
            </a:r>
          </a:p>
          <a:p>
            <a:pPr marL="914400" lvl="1" indent="-457200">
              <a:spcBef>
                <a:spcPct val="0"/>
              </a:spcBef>
              <a:buFont typeface="+mj-lt"/>
              <a:buAutoNum type="arabicParenR"/>
            </a:pPr>
            <a:r>
              <a:rPr lang="ko-KR" altLang="en-US" dirty="0">
                <a:latin typeface="맑은 고딕"/>
                <a:ea typeface="맑은 고딕"/>
              </a:rPr>
              <a:t>객체 </a:t>
            </a:r>
            <a:r>
              <a:rPr lang="en-US" altLang="ko-KR" dirty="0">
                <a:latin typeface="맑은 고딕"/>
                <a:ea typeface="맑은 고딕"/>
              </a:rPr>
              <a:t>state(</a:t>
            </a:r>
            <a:r>
              <a:rPr lang="ko-KR" altLang="en-US" dirty="0">
                <a:latin typeface="맑은 고딕"/>
                <a:ea typeface="맑은 고딕"/>
              </a:rPr>
              <a:t>함수형 컴포넌트</a:t>
            </a:r>
            <a:r>
              <a:rPr lang="en-US" altLang="ko-KR" dirty="0">
                <a:latin typeface="맑은 고딕"/>
                <a:ea typeface="맑은 고딕"/>
              </a:rPr>
              <a:t>)</a:t>
            </a:r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940594" y="818917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 anchor="t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marL="228600" indent="-228600" eaLnBrk="1" hangingPunct="1">
              <a:spcBef>
                <a:spcPts val="600"/>
              </a:spcBef>
              <a:buFont typeface="Wingdings" pitchFamily="2" charset="2"/>
              <a:buChar char="§"/>
              <a:tabLst>
                <a:tab pos="1619250" algn="l"/>
              </a:tabLst>
              <a:defRPr/>
            </a:pPr>
            <a:r>
              <a:rPr lang="en-US" altLang="ko-KR" sz="1200" smtClean="0">
                <a:latin typeface="+mn-ea"/>
                <a:ea typeface="돋움"/>
              </a:rPr>
              <a:t>Rest API</a:t>
            </a:r>
            <a:r>
              <a:rPr lang="ko-KR" altLang="en-US" sz="1200" smtClean="0">
                <a:latin typeface="+mn-ea"/>
                <a:ea typeface="돋움"/>
              </a:rPr>
              <a:t>에 </a:t>
            </a:r>
            <a:r>
              <a:rPr lang="ko-KR" altLang="en-US" sz="1200" dirty="0">
                <a:latin typeface="+mn-ea"/>
                <a:ea typeface="돋움"/>
              </a:rPr>
              <a:t>대해 이해한다</a:t>
            </a:r>
            <a:r>
              <a:rPr lang="en-US" altLang="ko-KR" sz="1200" dirty="0">
                <a:latin typeface="+mn-ea"/>
                <a:ea typeface="돋움"/>
              </a:rPr>
              <a:t>.</a:t>
            </a:r>
          </a:p>
          <a:p>
            <a:pPr marL="228600" indent="-228600" eaLnBrk="1" hangingPunct="1">
              <a:spcBef>
                <a:spcPts val="600"/>
              </a:spcBef>
              <a:buFont typeface="Wingdings" pitchFamily="2" charset="2"/>
              <a:buChar char="§"/>
              <a:tabLst>
                <a:tab pos="1619250" algn="l"/>
              </a:tabLst>
              <a:defRPr/>
            </a:pPr>
            <a:endParaRPr lang="en-US" altLang="ko-KR" sz="1200" dirty="0">
              <a:latin typeface="가는각진제목체"/>
            </a:endParaRP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85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57200" indent="-4572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ko-KR" altLang="en-US" sz="2400" dirty="0">
                <a:latin typeface="돋움"/>
                <a:ea typeface="돋움"/>
              </a:rPr>
              <a:t>비동기작업</a:t>
            </a:r>
            <a:endParaRPr lang="en-US" altLang="ko-KR" sz="2400" dirty="0">
              <a:latin typeface="돋움"/>
              <a:ea typeface="돋움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 1) </a:t>
            </a:r>
            <a:r>
              <a:rPr lang="ko-KR" altLang="en-US" sz="2400" dirty="0" err="1">
                <a:latin typeface="돋움"/>
                <a:ea typeface="돋움"/>
              </a:rPr>
              <a:t>콜백</a:t>
            </a:r>
            <a:r>
              <a:rPr lang="ko-KR" altLang="en-US" sz="2400" dirty="0">
                <a:latin typeface="돋움"/>
                <a:ea typeface="돋움"/>
              </a:rPr>
              <a:t> 함수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FDA2E85-1598-4173-B86B-CB615236E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128" y="1786751"/>
            <a:ext cx="3343742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7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85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57200" indent="-4572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ko-KR" altLang="en-US" sz="2400" dirty="0">
                <a:latin typeface="돋움"/>
                <a:ea typeface="돋움"/>
              </a:rPr>
              <a:t>비동기작업</a:t>
            </a:r>
            <a:endParaRPr lang="en-US" altLang="ko-KR" sz="2400" dirty="0">
              <a:latin typeface="돋움"/>
              <a:ea typeface="돋움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 2) Promise</a:t>
            </a:r>
            <a:endParaRPr lang="ko-KR" altLang="en-US" sz="2400" dirty="0">
              <a:latin typeface="돋움"/>
              <a:ea typeface="돋움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784AB03-BACB-408E-8E54-4E9A042F1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95" y="2419209"/>
            <a:ext cx="4315427" cy="20195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F05303A-430F-4A11-9FCC-EE3488F38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595" y="1213451"/>
            <a:ext cx="2524477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3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57200" indent="-4572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ko-KR" altLang="en-US" sz="2400" dirty="0">
                <a:latin typeface="돋움"/>
                <a:ea typeface="돋움"/>
              </a:rPr>
              <a:t>비동기작업</a:t>
            </a:r>
            <a:endParaRPr lang="en-US" altLang="ko-KR" sz="2400" dirty="0">
              <a:latin typeface="돋움"/>
              <a:ea typeface="돋움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 3) async/await</a:t>
            </a:r>
            <a:endParaRPr lang="ko-KR" altLang="en-US" sz="2400" dirty="0">
              <a:latin typeface="돋움"/>
              <a:ea typeface="돋움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15F8283D-71B8-4ACA-A414-DF785BBB4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70" y="2648362"/>
            <a:ext cx="4315427" cy="202910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587A227-C9C6-4662-9B70-2F2DBD5E9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512" y="1790992"/>
            <a:ext cx="3057952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7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5" name="제목 3">
            <a:extLst>
              <a:ext uri="{FF2B5EF4-FFF2-40B4-BE49-F238E27FC236}">
                <a16:creationId xmlns="" xmlns:a16="http://schemas.microsoft.com/office/drawing/2014/main" id="{077EB574-75A2-401B-9B5C-8E701220833C}"/>
              </a:ext>
            </a:extLst>
          </p:cNvPr>
          <p:cNvSpPr txBox="1">
            <a:spLocks/>
          </p:cNvSpPr>
          <p:nvPr/>
        </p:nvSpPr>
        <p:spPr bwMode="auto">
          <a:xfrm>
            <a:off x="843756" y="612871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2. Rest</a:t>
            </a:r>
            <a:r>
              <a:rPr lang="ko-KR" altLang="en-US" sz="2400" dirty="0">
                <a:latin typeface="돋움"/>
                <a:ea typeface="돋움"/>
              </a:rPr>
              <a:t> </a:t>
            </a:r>
            <a:r>
              <a:rPr lang="en-US" altLang="ko-KR" sz="2400" dirty="0">
                <a:latin typeface="돋움"/>
                <a:ea typeface="돋움"/>
              </a:rPr>
              <a:t>API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 1) fetch</a:t>
            </a:r>
            <a:endParaRPr lang="ko-KR" altLang="en-US" sz="2400" dirty="0">
              <a:latin typeface="돋움"/>
              <a:ea typeface="돋움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B1900BB-601C-4EE2-8089-DFE2898A9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471" y="328180"/>
            <a:ext cx="5792008" cy="62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65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2. Rest</a:t>
            </a:r>
            <a:r>
              <a:rPr lang="ko-KR" altLang="en-US" sz="2400" dirty="0">
                <a:latin typeface="돋움"/>
                <a:ea typeface="돋움"/>
              </a:rPr>
              <a:t> </a:t>
            </a:r>
            <a:r>
              <a:rPr lang="en-US" altLang="ko-KR" sz="2400" dirty="0">
                <a:latin typeface="돋움"/>
                <a:ea typeface="돋움"/>
              </a:rPr>
              <a:t>API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 2) </a:t>
            </a:r>
            <a:r>
              <a:rPr lang="en-US" altLang="ko-KR" sz="2400" dirty="0" err="1">
                <a:latin typeface="돋움"/>
                <a:ea typeface="돋움"/>
              </a:rPr>
              <a:t>axios</a:t>
            </a:r>
            <a:endParaRPr lang="ko-KR" altLang="en-US" sz="2400" dirty="0">
              <a:latin typeface="돋움"/>
              <a:ea typeface="돋움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6DD205A5-05F1-48B1-B648-73F5D9B9B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468" y="0"/>
            <a:ext cx="3859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90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768C7A98-18EB-41EE-820B-E2D1FB3DC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1546965"/>
            <a:ext cx="5287113" cy="421063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FD3DE806-076D-4B3B-AE42-81244587D6C1}"/>
              </a:ext>
            </a:extLst>
          </p:cNvPr>
          <p:cNvSpPr/>
          <p:nvPr/>
        </p:nvSpPr>
        <p:spPr>
          <a:xfrm>
            <a:off x="6283842" y="1579444"/>
            <a:ext cx="3293434" cy="1618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333333"/>
                </a:solidFill>
              </a:rPr>
              <a:t>person_str_4 </a:t>
            </a:r>
            <a:r>
              <a:rPr lang="ko-KR" altLang="en-US" b="0" dirty="0">
                <a:solidFill>
                  <a:srgbClr val="333333"/>
                </a:solidFill>
              </a:rPr>
              <a:t>변수만 정상적으로 </a:t>
            </a:r>
            <a:r>
              <a:rPr lang="en-US" altLang="ko-KR" b="0" dirty="0">
                <a:solidFill>
                  <a:srgbClr val="333333"/>
                </a:solidFill>
              </a:rPr>
              <a:t>parse </a:t>
            </a:r>
            <a:r>
              <a:rPr lang="ko-KR" altLang="en-US" b="0" dirty="0">
                <a:solidFill>
                  <a:srgbClr val="333333"/>
                </a:solidFill>
              </a:rPr>
              <a:t>성공</a:t>
            </a:r>
            <a:br>
              <a:rPr lang="ko-KR" altLang="en-US" b="0" dirty="0">
                <a:solidFill>
                  <a:srgbClr val="333333"/>
                </a:solidFill>
              </a:rPr>
            </a:br>
            <a:endParaRPr lang="ko-KR" altLang="en-US" b="0" dirty="0">
              <a:solidFill>
                <a:srgbClr val="333333"/>
              </a:solidFill>
            </a:endParaRPr>
          </a:p>
          <a:p>
            <a:r>
              <a:rPr lang="en-US" altLang="ko-KR" b="0" dirty="0" err="1">
                <a:solidFill>
                  <a:srgbClr val="333333"/>
                </a:solidFill>
              </a:rPr>
              <a:t>JSON.parse</a:t>
            </a:r>
            <a:r>
              <a:rPr lang="en-US" altLang="ko-KR" b="0" dirty="0">
                <a:solidFill>
                  <a:srgbClr val="333333"/>
                </a:solidFill>
              </a:rPr>
              <a:t>() </a:t>
            </a:r>
            <a:r>
              <a:rPr lang="ko-KR" altLang="en-US" b="0" dirty="0">
                <a:solidFill>
                  <a:srgbClr val="333333"/>
                </a:solidFill>
              </a:rPr>
              <a:t>를 이용할 때는 </a:t>
            </a:r>
            <a:r>
              <a:rPr lang="en-US" altLang="ko-KR" b="0" dirty="0">
                <a:solidFill>
                  <a:srgbClr val="333333"/>
                </a:solidFill>
              </a:rPr>
              <a:t>key</a:t>
            </a:r>
            <a:r>
              <a:rPr lang="ko-KR" altLang="en-US" b="0" dirty="0">
                <a:solidFill>
                  <a:srgbClr val="333333"/>
                </a:solidFill>
              </a:rPr>
              <a:t>와 </a:t>
            </a:r>
            <a:r>
              <a:rPr lang="en-US" altLang="ko-KR" b="0" dirty="0">
                <a:solidFill>
                  <a:srgbClr val="333333"/>
                </a:solidFill>
              </a:rPr>
              <a:t>value</a:t>
            </a:r>
            <a:r>
              <a:rPr lang="ko-KR" altLang="en-US" b="0" dirty="0">
                <a:solidFill>
                  <a:srgbClr val="333333"/>
                </a:solidFill>
              </a:rPr>
              <a:t>가 모두 </a:t>
            </a:r>
            <a:r>
              <a:rPr lang="ko-KR" altLang="en-US" b="0" dirty="0" err="1">
                <a:solidFill>
                  <a:srgbClr val="333333"/>
                </a:solidFill>
              </a:rPr>
              <a:t>쌍따옴표로</a:t>
            </a:r>
            <a:r>
              <a:rPr lang="ko-KR" altLang="en-US" b="0" dirty="0">
                <a:solidFill>
                  <a:srgbClr val="333333"/>
                </a:solidFill>
              </a:rPr>
              <a:t> </a:t>
            </a:r>
            <a:r>
              <a:rPr lang="ko-KR" altLang="en-US" b="0" dirty="0" err="1">
                <a:solidFill>
                  <a:srgbClr val="333333"/>
                </a:solidFill>
              </a:rPr>
              <a:t>감싸져야함</a:t>
            </a:r>
            <a:r>
              <a:rPr lang="en-US" altLang="ko-KR" b="0">
                <a:solidFill>
                  <a:srgbClr val="333333"/>
                </a:solidFill>
              </a:rPr>
              <a:t>.</a:t>
            </a:r>
            <a:endParaRPr lang="ko-KR" altLang="en-US" b="0" dirty="0">
              <a:solidFill>
                <a:srgbClr val="333333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67378913-42DA-4FC3-9E29-B05C7ABF1F05}"/>
              </a:ext>
            </a:extLst>
          </p:cNvPr>
          <p:cNvSpPr txBox="1">
            <a:spLocks/>
          </p:cNvSpPr>
          <p:nvPr/>
        </p:nvSpPr>
        <p:spPr bwMode="auto">
          <a:xfrm>
            <a:off x="843756" y="612871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3. json</a:t>
            </a:r>
            <a:r>
              <a:rPr lang="ko-KR" altLang="en-US" sz="2400" dirty="0">
                <a:latin typeface="돋움"/>
                <a:ea typeface="돋움"/>
              </a:rPr>
              <a:t> </a:t>
            </a:r>
            <a:r>
              <a:rPr lang="en-US" altLang="ko-KR" sz="2400" dirty="0">
                <a:latin typeface="돋움"/>
                <a:ea typeface="돋움"/>
              </a:rPr>
              <a:t>parse</a:t>
            </a:r>
            <a:endParaRPr lang="ko-KR" altLang="en-US" sz="2400" dirty="0"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014145610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52635</TotalTime>
  <Words>402</Words>
  <Application>Microsoft Office PowerPoint</Application>
  <PresentationFormat>A4 용지(210x297mm)</PresentationFormat>
  <Paragraphs>84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10. Rest API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501-PC</cp:lastModifiedBy>
  <cp:revision>3249</cp:revision>
  <cp:lastPrinted>2015-10-28T04:44:44Z</cp:lastPrinted>
  <dcterms:created xsi:type="dcterms:W3CDTF">2003-10-22T07:02:37Z</dcterms:created>
  <dcterms:modified xsi:type="dcterms:W3CDTF">2023-08-17T00:05:01Z</dcterms:modified>
</cp:coreProperties>
</file>