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8"/>
  </p:notesMasterIdLst>
  <p:sldIdLst>
    <p:sldId id="694" r:id="rId4"/>
    <p:sldId id="961" r:id="rId5"/>
    <p:sldId id="977" r:id="rId6"/>
    <p:sldId id="1226" r:id="rId7"/>
    <p:sldId id="1264" r:id="rId8"/>
    <p:sldId id="1261" r:id="rId9"/>
    <p:sldId id="1262" r:id="rId10"/>
    <p:sldId id="1263" r:id="rId11"/>
    <p:sldId id="1265" r:id="rId12"/>
    <p:sldId id="1266" r:id="rId13"/>
    <p:sldId id="1267" r:id="rId14"/>
    <p:sldId id="1268" r:id="rId15"/>
    <p:sldId id="1251" r:id="rId16"/>
    <p:sldId id="991" r:id="rId1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6327" autoAdjust="0"/>
  </p:normalViewPr>
  <p:slideViewPr>
    <p:cSldViewPr snapToGrid="0" snapToObjects="1">
      <p:cViewPr>
        <p:scale>
          <a:sx n="200" d="100"/>
          <a:sy n="200" d="100"/>
        </p:scale>
        <p:origin x="-1212" y="-278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  <pc:docChgLst>
    <pc:chgData name="박종원" userId="fb1adb6c-77df-4f64-ad40-2a25afe0800c" providerId="ADAL" clId="{9A6D2EC1-32EA-A84C-8A1A-D483C5D34763}"/>
    <pc:docChg chg="modSld">
      <pc:chgData name="박종원" userId="fb1adb6c-77df-4f64-ad40-2a25afe0800c" providerId="ADAL" clId="{9A6D2EC1-32EA-A84C-8A1A-D483C5D34763}" dt="2023-08-11T00:12:31.601" v="2" actId="6549"/>
      <pc:docMkLst>
        <pc:docMk/>
      </pc:docMkLst>
      <pc:sldChg chg="modSp mod">
        <pc:chgData name="박종원" userId="fb1adb6c-77df-4f64-ad40-2a25afe0800c" providerId="ADAL" clId="{9A6D2EC1-32EA-A84C-8A1A-D483C5D34763}" dt="2023-08-11T00:12:31.601" v="2" actId="6549"/>
        <pc:sldMkLst>
          <pc:docMk/>
          <pc:sldMk cId="1172281955" sldId="1256"/>
        </pc:sldMkLst>
        <pc:spChg chg="mod">
          <ac:chgData name="박종원" userId="fb1adb6c-77df-4f64-ad40-2a25afe0800c" providerId="ADAL" clId="{9A6D2EC1-32EA-A84C-8A1A-D483C5D34763}" dt="2023-08-11T00:12:31.601" v="2" actId="6549"/>
          <ac:spMkLst>
            <pc:docMk/>
            <pc:sldMk cId="1172281955" sldId="1256"/>
            <ac:spMk id="2" creationId="{6622758A-4A08-4E04-9A70-346A20B52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35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93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73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9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88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931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3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12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2023-08-14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2. Hello</a:t>
            </a:r>
            <a:r>
              <a:rPr lang="ko-KR" altLang="en-US" sz="2400" dirty="0">
                <a:latin typeface="맑은 고딕"/>
                <a:ea typeface="맑은 고딕"/>
              </a:rPr>
              <a:t> </a:t>
            </a:r>
            <a:r>
              <a:rPr lang="en-US" altLang="ko-KR" sz="2400" dirty="0">
                <a:latin typeface="맑은 고딕"/>
                <a:ea typeface="맑은 고딕"/>
              </a:rPr>
              <a:t>React</a:t>
            </a:r>
            <a:endParaRPr lang="ko-KR" altLang="en-US" dirty="0" err="1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5. JSX/TSX</a:t>
            </a:r>
            <a:r>
              <a:rPr lang="ko-KR" altLang="en-US" sz="2400" dirty="0">
                <a:latin typeface="돋움"/>
                <a:ea typeface="돋움"/>
              </a:rPr>
              <a:t> 문법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34789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4-1) </a:t>
            </a:r>
            <a:r>
              <a:rPr lang="ko-KR" altLang="en-US" b="0" kern="0" dirty="0">
                <a:latin typeface="맑은 고딕"/>
                <a:ea typeface="맑은 고딕"/>
              </a:rPr>
              <a:t>인라인 스타일링</a:t>
            </a:r>
            <a:endParaRPr lang="ko-KR" altLang="en-US" b="0"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FC6BB10-989F-40EC-B6E6-3635A6708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78" y="1595244"/>
            <a:ext cx="3724795" cy="2438740"/>
          </a:xfrm>
          <a:prstGeom prst="rect">
            <a:avLst/>
          </a:prstGeom>
        </p:spPr>
      </p:pic>
      <p:sp>
        <p:nvSpPr>
          <p:cNvPr id="10" name="세로 텍스트 개체 틀 4">
            <a:extLst>
              <a:ext uri="{FF2B5EF4-FFF2-40B4-BE49-F238E27FC236}">
                <a16:creationId xmlns:a16="http://schemas.microsoft.com/office/drawing/2014/main" xmlns="" id="{3A694388-0209-46D9-8784-C33C8A1AA124}"/>
              </a:ext>
            </a:extLst>
          </p:cNvPr>
          <p:cNvSpPr txBox="1">
            <a:spLocks/>
          </p:cNvSpPr>
          <p:nvPr/>
        </p:nvSpPr>
        <p:spPr>
          <a:xfrm>
            <a:off x="552822" y="4270930"/>
            <a:ext cx="8229600" cy="34789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4-2) </a:t>
            </a:r>
            <a:r>
              <a:rPr lang="en-US" altLang="ko-KR" b="0" kern="0" dirty="0" err="1">
                <a:latin typeface="맑은 고딕"/>
                <a:ea typeface="맑은 고딕"/>
              </a:rPr>
              <a:t>className</a:t>
            </a:r>
            <a:r>
              <a:rPr lang="ko-KR" altLang="en-US" b="0" kern="0" dirty="0">
                <a:latin typeface="맑은 고딕"/>
                <a:ea typeface="맑은 고딕"/>
              </a:rPr>
              <a:t> 스타일링</a:t>
            </a:r>
            <a:endParaRPr lang="ko-KR" altLang="en-US" b="0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11B64C-7609-40AC-A7EB-9250918B7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578" y="4735478"/>
            <a:ext cx="2191056" cy="1533739"/>
          </a:xfrm>
          <a:prstGeom prst="rect">
            <a:avLst/>
          </a:prstGeom>
        </p:spPr>
      </p:pic>
      <p:sp>
        <p:nvSpPr>
          <p:cNvPr id="12" name="세로 텍스트 개체 틀 4">
            <a:extLst>
              <a:ext uri="{FF2B5EF4-FFF2-40B4-BE49-F238E27FC236}">
                <a16:creationId xmlns:a16="http://schemas.microsoft.com/office/drawing/2014/main" xmlns="" id="{1F251813-1D4A-4ABB-977D-E42B1233FD70}"/>
              </a:ext>
            </a:extLst>
          </p:cNvPr>
          <p:cNvSpPr txBox="1">
            <a:spLocks/>
          </p:cNvSpPr>
          <p:nvPr/>
        </p:nvSpPr>
        <p:spPr>
          <a:xfrm>
            <a:off x="1526017" y="6175525"/>
            <a:ext cx="1386177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 err="1"/>
              <a:t>src</a:t>
            </a:r>
            <a:r>
              <a:rPr lang="en-US" altLang="ko-KR" b="0" kern="0" dirty="0"/>
              <a:t>/App.css</a:t>
            </a:r>
            <a:endParaRPr lang="ko-KR" altLang="en-US" b="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7262C21-67B2-4E5F-883B-5F7253965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083" y="4948286"/>
            <a:ext cx="403916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6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5. JSX/TSX</a:t>
            </a:r>
            <a:r>
              <a:rPr lang="ko-KR" altLang="en-US" sz="2400" dirty="0">
                <a:latin typeface="돋움"/>
                <a:ea typeface="돋움"/>
              </a:rPr>
              <a:t> 문법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34789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5) </a:t>
            </a:r>
            <a:r>
              <a:rPr lang="en-US" altLang="ko-KR" b="0" kern="0" dirty="0" err="1">
                <a:latin typeface="맑은 고딕"/>
                <a:ea typeface="맑은 고딕"/>
              </a:rPr>
              <a:t>ESLint</a:t>
            </a:r>
            <a:r>
              <a:rPr lang="en-US" altLang="ko-KR" b="0" kern="0" dirty="0">
                <a:latin typeface="맑은 고딕"/>
                <a:ea typeface="맑은 고딕"/>
              </a:rPr>
              <a:t>: </a:t>
            </a:r>
            <a:r>
              <a:rPr lang="ko-KR" altLang="en-US" b="0" kern="0" dirty="0">
                <a:latin typeface="맑은 고딕"/>
                <a:ea typeface="맑은 고딕"/>
              </a:rPr>
              <a:t>문법 검사 도구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 lvl="1">
              <a:buFont typeface="Arial"/>
              <a:defRPr/>
            </a:pPr>
            <a:r>
              <a:rPr lang="en-US" altLang="ko-KR" b="0" kern="0" dirty="0" err="1"/>
              <a:t>VSCode</a:t>
            </a:r>
            <a:r>
              <a:rPr lang="ko-KR" altLang="en-US" b="0" kern="0" dirty="0"/>
              <a:t> 문제 탭에서 확인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C900FF1-69E7-4322-9310-40FE4991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58" y="2065341"/>
            <a:ext cx="629690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5. JSX/TSX</a:t>
            </a:r>
            <a:r>
              <a:rPr lang="ko-KR" altLang="en-US" sz="2400" dirty="0">
                <a:latin typeface="돋움"/>
                <a:ea typeface="돋움"/>
              </a:rPr>
              <a:t> 문법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34789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6) Prettier: </a:t>
            </a:r>
            <a:r>
              <a:rPr lang="ko-KR" altLang="en-US" b="0" kern="0" dirty="0">
                <a:latin typeface="맑은 고딕"/>
                <a:ea typeface="맑은 고딕"/>
              </a:rPr>
              <a:t>코드 </a:t>
            </a:r>
            <a:r>
              <a:rPr lang="ko-KR" altLang="en-US" b="0" kern="0" dirty="0" err="1">
                <a:latin typeface="맑은 고딕"/>
                <a:ea typeface="맑은 고딕"/>
              </a:rPr>
              <a:t>포메팅</a:t>
            </a:r>
            <a:r>
              <a:rPr lang="ko-KR" altLang="en-US" b="0" kern="0" dirty="0">
                <a:latin typeface="맑은 고딕"/>
                <a:ea typeface="맑은 고딕"/>
              </a:rPr>
              <a:t> 도구</a:t>
            </a:r>
            <a:endParaRPr lang="en-US" altLang="ko-KR" b="0" kern="0" dirty="0">
              <a:latin typeface="맑은 고딕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A1D08C9-4E9B-470C-BEDE-D2CFA9BB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88" y="1857156"/>
            <a:ext cx="2800741" cy="1571844"/>
          </a:xfrm>
          <a:prstGeom prst="rect">
            <a:avLst/>
          </a:prstGeom>
        </p:spPr>
      </p:pic>
      <p:sp>
        <p:nvSpPr>
          <p:cNvPr id="7" name="세로 텍스트 개체 틀 4">
            <a:extLst>
              <a:ext uri="{FF2B5EF4-FFF2-40B4-BE49-F238E27FC236}">
                <a16:creationId xmlns:a16="http://schemas.microsoft.com/office/drawing/2014/main" xmlns="" id="{78EB7AFF-54B1-4E11-8E42-11D1341A266F}"/>
              </a:ext>
            </a:extLst>
          </p:cNvPr>
          <p:cNvSpPr txBox="1">
            <a:spLocks/>
          </p:cNvSpPr>
          <p:nvPr/>
        </p:nvSpPr>
        <p:spPr>
          <a:xfrm>
            <a:off x="1361521" y="3429000"/>
            <a:ext cx="1386177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b="0" kern="0" dirty="0"/>
              <a:t>설정</a:t>
            </a:r>
          </a:p>
        </p:txBody>
      </p:sp>
      <p:sp>
        <p:nvSpPr>
          <p:cNvPr id="8" name="세로 텍스트 개체 틀 4">
            <a:extLst>
              <a:ext uri="{FF2B5EF4-FFF2-40B4-BE49-F238E27FC236}">
                <a16:creationId xmlns:a16="http://schemas.microsoft.com/office/drawing/2014/main" xmlns="" id="{7D0F47FB-4601-4696-B7EC-6D76675B0261}"/>
              </a:ext>
            </a:extLst>
          </p:cNvPr>
          <p:cNvSpPr txBox="1">
            <a:spLocks/>
          </p:cNvSpPr>
          <p:nvPr/>
        </p:nvSpPr>
        <p:spPr>
          <a:xfrm>
            <a:off x="534338" y="4223144"/>
            <a:ext cx="8229600" cy="34789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ko-KR" altLang="en-US" b="0" kern="0" dirty="0" err="1">
                <a:latin typeface="맑은 고딕"/>
                <a:ea typeface="맑은 고딕"/>
              </a:rPr>
              <a:t>저장시</a:t>
            </a:r>
            <a:r>
              <a:rPr lang="ko-KR" altLang="en-US" b="0" kern="0" dirty="0">
                <a:latin typeface="맑은 고딕"/>
                <a:ea typeface="맑은 고딕"/>
              </a:rPr>
              <a:t> 자동 정리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 lvl="1">
              <a:buFont typeface="Arial"/>
              <a:defRPr/>
            </a:pPr>
            <a:r>
              <a:rPr lang="ko-KR" altLang="en-US" b="0" kern="0" dirty="0">
                <a:latin typeface="맑은 고딕"/>
                <a:ea typeface="맑은 고딕"/>
              </a:rPr>
              <a:t>파일 </a:t>
            </a:r>
            <a:r>
              <a:rPr lang="en-US" altLang="ko-KR" b="0" kern="0" dirty="0">
                <a:latin typeface="맑은 고딕"/>
                <a:ea typeface="맑은 고딕"/>
              </a:rPr>
              <a:t>&gt; </a:t>
            </a:r>
            <a:r>
              <a:rPr lang="ko-KR" altLang="en-US" b="0" kern="0" dirty="0">
                <a:latin typeface="맑은 고딕"/>
                <a:ea typeface="맑은 고딕"/>
              </a:rPr>
              <a:t>기본 설정 </a:t>
            </a:r>
            <a:r>
              <a:rPr lang="en-US" altLang="ko-KR" b="0" kern="0" dirty="0">
                <a:latin typeface="맑은 고딕"/>
                <a:ea typeface="맑은 고딕"/>
              </a:rPr>
              <a:t>&gt; </a:t>
            </a:r>
            <a:r>
              <a:rPr lang="ko-KR" altLang="en-US" b="0" kern="0" dirty="0">
                <a:latin typeface="맑은 고딕"/>
                <a:ea typeface="맑은 고딕"/>
              </a:rPr>
              <a:t>설정</a:t>
            </a:r>
            <a:endParaRPr lang="en-US" altLang="ko-KR" b="0" kern="0" dirty="0">
              <a:latin typeface="맑은 고딕"/>
              <a:ea typeface="맑은 고딕"/>
            </a:endParaRPr>
          </a:p>
          <a:p>
            <a:pPr lvl="1">
              <a:buFont typeface="Arial"/>
              <a:defRPr/>
            </a:pPr>
            <a:r>
              <a:rPr lang="en-US" altLang="ko-KR" b="0" kern="0" smtClean="0">
                <a:latin typeface="맑은 고딕"/>
                <a:ea typeface="맑은 고딕"/>
              </a:rPr>
              <a:t>default formatter: prettier </a:t>
            </a:r>
            <a:r>
              <a:rPr lang="ko-KR" altLang="en-US" b="0" kern="0" smtClean="0">
                <a:latin typeface="맑은 고딕"/>
                <a:ea typeface="맑은 고딕"/>
              </a:rPr>
              <a:t>설정</a:t>
            </a:r>
            <a:endParaRPr lang="en-US" altLang="ko-KR" b="0" kern="0" smtClean="0">
              <a:latin typeface="맑은 고딕"/>
              <a:ea typeface="맑은 고딕"/>
            </a:endParaRPr>
          </a:p>
          <a:p>
            <a:pPr lvl="1">
              <a:buFont typeface="Arial"/>
              <a:defRPr/>
            </a:pPr>
            <a:r>
              <a:rPr lang="en-US" altLang="ko-KR" b="0" kern="0" smtClean="0">
                <a:latin typeface="맑은 고딕"/>
                <a:ea typeface="맑은 고딕"/>
              </a:rPr>
              <a:t>Format </a:t>
            </a:r>
            <a:r>
              <a:rPr lang="en-US" altLang="ko-KR" b="0" kern="0" dirty="0">
                <a:latin typeface="맑은 고딕"/>
                <a:ea typeface="맑은 고딕"/>
              </a:rPr>
              <a:t>on save </a:t>
            </a:r>
            <a:r>
              <a:rPr lang="ko-KR" altLang="en-US" b="0" kern="0" dirty="0">
                <a:latin typeface="맑은 고딕"/>
                <a:ea typeface="맑은 고딕"/>
              </a:rPr>
              <a:t>체크</a:t>
            </a:r>
            <a:endParaRPr lang="en-US" altLang="ko-KR" b="0" kern="0" dirty="0"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278" y="2944166"/>
            <a:ext cx="4235896" cy="1637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278" y="4807029"/>
            <a:ext cx="4235896" cy="14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9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/>
                <a:ea typeface="맑은 고딕"/>
              </a:rPr>
              <a:t>React </a:t>
            </a:r>
            <a:r>
              <a:rPr lang="ko-KR" altLang="en-US" dirty="0" err="1">
                <a:latin typeface="맑은 고딕"/>
                <a:ea typeface="맑은 고딕"/>
              </a:rPr>
              <a:t>랜더링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Hello React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Spring vs react </a:t>
            </a:r>
            <a:r>
              <a:rPr lang="ko-KR" altLang="en-US" sz="2000" dirty="0">
                <a:latin typeface="맑은 고딕"/>
                <a:ea typeface="맑은 고딕"/>
              </a:rPr>
              <a:t>비교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 dirty="0" err="1">
                <a:latin typeface="맑은 고딕"/>
                <a:ea typeface="맑은 고딕"/>
              </a:rPr>
              <a:t>VirtualDom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JSX/TSX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 err="1">
                <a:latin typeface="맑은 고딕"/>
                <a:ea typeface="맑은 고딕"/>
              </a:rPr>
              <a:t>랜더링</a:t>
            </a:r>
            <a:endParaRPr lang="ko-KR" altLang="en-US" sz="2000" dirty="0">
              <a:latin typeface="맑은 고딕"/>
              <a:ea typeface="맑은 고딕"/>
            </a:endParaRP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JSX/TSX </a:t>
            </a:r>
            <a:r>
              <a:rPr lang="ko-KR" altLang="en-US" sz="2000" dirty="0">
                <a:latin typeface="맑은 고딕"/>
                <a:ea typeface="맑은 고딕"/>
              </a:rPr>
              <a:t>문법</a:t>
            </a:r>
            <a:endParaRPr lang="ko-KR" altLang="en-US" sz="20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dirty="0">
                <a:latin typeface="+mn-ea"/>
                <a:ea typeface="돋움"/>
              </a:rPr>
              <a:t>React</a:t>
            </a:r>
            <a:r>
              <a:rPr lang="ko-KR" altLang="en-US" sz="1200" dirty="0">
                <a:latin typeface="+mn-ea"/>
                <a:ea typeface="돋움"/>
              </a:rPr>
              <a:t> 기초 </a:t>
            </a:r>
            <a:r>
              <a:rPr lang="ko-KR" altLang="en-US" sz="1200" dirty="0" err="1">
                <a:latin typeface="+mn-ea"/>
                <a:ea typeface="돋움"/>
              </a:rPr>
              <a:t>랜더링을</a:t>
            </a:r>
            <a:r>
              <a:rPr lang="ko-KR" altLang="en-US" sz="1200" dirty="0">
                <a:latin typeface="+mn-ea"/>
                <a:ea typeface="돋움"/>
              </a:rPr>
              <a:t> 이해한다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Spring vs react </a:t>
            </a:r>
            <a:r>
              <a:rPr lang="ko-KR" altLang="en-US" sz="2400" dirty="0">
                <a:latin typeface="돋움"/>
                <a:ea typeface="돋움"/>
              </a:rPr>
              <a:t>비교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2613340" y="1517761"/>
            <a:ext cx="1188347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Java</a:t>
            </a:r>
            <a:endParaRPr lang="ko-KR" altLang="en-US" b="0" kern="0" dirty="0"/>
          </a:p>
        </p:txBody>
      </p:sp>
      <p:sp>
        <p:nvSpPr>
          <p:cNvPr id="9" name="세로 텍스트 개체 틀 4">
            <a:extLst>
              <a:ext uri="{FF2B5EF4-FFF2-40B4-BE49-F238E27FC236}">
                <a16:creationId xmlns:a16="http://schemas.microsoft.com/office/drawing/2014/main" xmlns="" id="{DA1B1B84-AC29-4ED9-B5AF-99F85EF572B5}"/>
              </a:ext>
            </a:extLst>
          </p:cNvPr>
          <p:cNvSpPr txBox="1">
            <a:spLocks/>
          </p:cNvSpPr>
          <p:nvPr/>
        </p:nvSpPr>
        <p:spPr>
          <a:xfrm>
            <a:off x="5671137" y="1517761"/>
            <a:ext cx="1339264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JavaScript</a:t>
            </a:r>
            <a:endParaRPr lang="ko-KR" altLang="en-US" b="0" kern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3786F6F-0C72-46AC-AF09-0A93611991B5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 bwMode="auto">
          <a:xfrm>
            <a:off x="3801687" y="1705608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F4114409-7820-47E7-805F-1AF12EDE7BD9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 bwMode="auto">
          <a:xfrm>
            <a:off x="3801687" y="1705608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35DD0ED-26DA-4B53-B264-F80E7BAF2265}"/>
              </a:ext>
            </a:extLst>
          </p:cNvPr>
          <p:cNvCxnSpPr>
            <a:cxnSpLocks/>
            <a:stCxn id="9" idx="1"/>
            <a:endCxn id="35" idx="3"/>
          </p:cNvCxnSpPr>
          <p:nvPr/>
        </p:nvCxnSpPr>
        <p:spPr bwMode="auto">
          <a:xfrm flipH="1">
            <a:off x="3801687" y="1705608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055BFE8A-63F4-4C1E-8B1B-FD918F4B1D62}"/>
              </a:ext>
            </a:extLst>
          </p:cNvPr>
          <p:cNvCxnSpPr>
            <a:stCxn id="35" idx="3"/>
          </p:cNvCxnSpPr>
          <p:nvPr/>
        </p:nvCxnSpPr>
        <p:spPr bwMode="auto">
          <a:xfrm>
            <a:off x="3801687" y="1705608"/>
            <a:ext cx="914400" cy="91440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2A3B827C-5450-4A4C-9BFF-67B098F92A8D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 bwMode="auto">
          <a:xfrm>
            <a:off x="3801687" y="1705608"/>
            <a:ext cx="186945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세로 텍스트 개체 틀 4">
            <a:extLst>
              <a:ext uri="{FF2B5EF4-FFF2-40B4-BE49-F238E27FC236}">
                <a16:creationId xmlns:a16="http://schemas.microsoft.com/office/drawing/2014/main" xmlns="" id="{1300DEB2-AA32-4374-82F8-E75D1A10F30D}"/>
              </a:ext>
            </a:extLst>
          </p:cNvPr>
          <p:cNvSpPr txBox="1">
            <a:spLocks/>
          </p:cNvSpPr>
          <p:nvPr/>
        </p:nvSpPr>
        <p:spPr>
          <a:xfrm>
            <a:off x="2613340" y="2171982"/>
            <a:ext cx="1188347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Spring</a:t>
            </a:r>
            <a:endParaRPr lang="ko-KR" altLang="en-US" b="0" kern="0" dirty="0"/>
          </a:p>
        </p:txBody>
      </p:sp>
      <p:sp>
        <p:nvSpPr>
          <p:cNvPr id="23" name="세로 텍스트 개체 틀 4">
            <a:extLst>
              <a:ext uri="{FF2B5EF4-FFF2-40B4-BE49-F238E27FC236}">
                <a16:creationId xmlns:a16="http://schemas.microsoft.com/office/drawing/2014/main" xmlns="" id="{F62F2FF4-4DC2-4716-B51A-A79F1A2ED66E}"/>
              </a:ext>
            </a:extLst>
          </p:cNvPr>
          <p:cNvSpPr txBox="1">
            <a:spLocks/>
          </p:cNvSpPr>
          <p:nvPr/>
        </p:nvSpPr>
        <p:spPr>
          <a:xfrm>
            <a:off x="5671137" y="2171982"/>
            <a:ext cx="1339264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React</a:t>
            </a:r>
            <a:endParaRPr lang="ko-KR" altLang="en-US" b="0" kern="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63AA5CE1-2DD3-4A7C-B560-0F4A6A3713D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 bwMode="auto">
          <a:xfrm>
            <a:off x="3801687" y="2359829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EC7F78F-B638-4932-8D11-777EB69C44D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 bwMode="auto">
          <a:xfrm>
            <a:off x="3801687" y="2359829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D1D2DD89-CA5A-4E13-8B64-C87B49177A8A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 bwMode="auto">
          <a:xfrm flipH="1">
            <a:off x="3801687" y="2359829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EB904E0-0783-44D9-9E07-A502F9D8F19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 bwMode="auto">
          <a:xfrm>
            <a:off x="3801687" y="2359829"/>
            <a:ext cx="186945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세로 텍스트 개체 틀 4">
            <a:extLst>
              <a:ext uri="{FF2B5EF4-FFF2-40B4-BE49-F238E27FC236}">
                <a16:creationId xmlns:a16="http://schemas.microsoft.com/office/drawing/2014/main" xmlns="" id="{19FD34CB-ECD6-43DA-BF0F-06C3AF6F1FA2}"/>
              </a:ext>
            </a:extLst>
          </p:cNvPr>
          <p:cNvSpPr txBox="1">
            <a:spLocks/>
          </p:cNvSpPr>
          <p:nvPr/>
        </p:nvSpPr>
        <p:spPr>
          <a:xfrm>
            <a:off x="2613340" y="2892355"/>
            <a:ext cx="1188347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maven</a:t>
            </a:r>
            <a:endParaRPr lang="ko-KR" altLang="en-US" b="0" kern="0" dirty="0"/>
          </a:p>
        </p:txBody>
      </p:sp>
      <p:sp>
        <p:nvSpPr>
          <p:cNvPr id="29" name="세로 텍스트 개체 틀 4">
            <a:extLst>
              <a:ext uri="{FF2B5EF4-FFF2-40B4-BE49-F238E27FC236}">
                <a16:creationId xmlns:a16="http://schemas.microsoft.com/office/drawing/2014/main" xmlns="" id="{4D9FB1E6-92F4-4DD3-94C8-7330A44CF41B}"/>
              </a:ext>
            </a:extLst>
          </p:cNvPr>
          <p:cNvSpPr txBox="1">
            <a:spLocks/>
          </p:cNvSpPr>
          <p:nvPr/>
        </p:nvSpPr>
        <p:spPr>
          <a:xfrm>
            <a:off x="5671137" y="2892355"/>
            <a:ext cx="1339264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 err="1"/>
              <a:t>npm</a:t>
            </a:r>
            <a:r>
              <a:rPr lang="en-US" altLang="ko-KR" b="0" kern="0" dirty="0"/>
              <a:t>/yarn</a:t>
            </a:r>
            <a:endParaRPr lang="ko-KR" altLang="en-US" b="0" kern="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8CDAE003-C09F-4DB8-A4F5-5D4DAAFCA169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 bwMode="auto">
          <a:xfrm>
            <a:off x="3801687" y="3080202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E568234-0937-404A-898A-947C11DCEE57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 bwMode="auto">
          <a:xfrm>
            <a:off x="3801687" y="3080202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32566A6-A950-4CAE-AD54-7226C4CF7D59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 bwMode="auto">
          <a:xfrm flipH="1">
            <a:off x="3801687" y="3080202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99BA3EA-C93B-4E3A-9725-6AF1D1AB9415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 bwMode="auto">
          <a:xfrm>
            <a:off x="3801687" y="3080202"/>
            <a:ext cx="186945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세로 텍스트 개체 틀 4">
            <a:extLst>
              <a:ext uri="{FF2B5EF4-FFF2-40B4-BE49-F238E27FC236}">
                <a16:creationId xmlns:a16="http://schemas.microsoft.com/office/drawing/2014/main" xmlns="" id="{B3E5479F-63EC-489B-BFB6-90C6793579B1}"/>
              </a:ext>
            </a:extLst>
          </p:cNvPr>
          <p:cNvSpPr txBox="1">
            <a:spLocks/>
          </p:cNvSpPr>
          <p:nvPr/>
        </p:nvSpPr>
        <p:spPr>
          <a:xfrm>
            <a:off x="2613340" y="3624958"/>
            <a:ext cx="1188347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*.</a:t>
            </a:r>
            <a:r>
              <a:rPr lang="en-US" altLang="ko-KR" b="0" kern="0" dirty="0" err="1"/>
              <a:t>jsp</a:t>
            </a:r>
            <a:endParaRPr lang="ko-KR" altLang="en-US" b="0" kern="0" dirty="0"/>
          </a:p>
        </p:txBody>
      </p:sp>
      <p:sp>
        <p:nvSpPr>
          <p:cNvPr id="36" name="세로 텍스트 개체 틀 4">
            <a:extLst>
              <a:ext uri="{FF2B5EF4-FFF2-40B4-BE49-F238E27FC236}">
                <a16:creationId xmlns:a16="http://schemas.microsoft.com/office/drawing/2014/main" xmlns="" id="{0C9D1EF1-5D92-43B2-9607-FFC1E1A28112}"/>
              </a:ext>
            </a:extLst>
          </p:cNvPr>
          <p:cNvSpPr txBox="1">
            <a:spLocks/>
          </p:cNvSpPr>
          <p:nvPr/>
        </p:nvSpPr>
        <p:spPr>
          <a:xfrm>
            <a:off x="5671137" y="3624958"/>
            <a:ext cx="1339264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400" b="0" kern="0" dirty="0"/>
              <a:t>component</a:t>
            </a:r>
            <a:endParaRPr lang="ko-KR" altLang="en-US" sz="1400" b="0" kern="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90497F66-C62B-465B-A14F-63A75251DBE1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 bwMode="auto">
          <a:xfrm>
            <a:off x="3801687" y="3812805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0F63CC8-9D59-4AAB-8311-CBD0B24CFEC1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 bwMode="auto">
          <a:xfrm>
            <a:off x="3801687" y="3812805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9EBDD731-CACA-4399-B04B-A5857900E63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 bwMode="auto">
          <a:xfrm flipH="1">
            <a:off x="3801687" y="3812805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14B618E-4C2B-4C0F-B144-ED2DE2241584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 bwMode="auto">
          <a:xfrm>
            <a:off x="3801687" y="3812805"/>
            <a:ext cx="186945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세로 텍스트 개체 틀 4">
            <a:extLst>
              <a:ext uri="{FF2B5EF4-FFF2-40B4-BE49-F238E27FC236}">
                <a16:creationId xmlns:a16="http://schemas.microsoft.com/office/drawing/2014/main" xmlns="" id="{E8ED845B-4184-4AB0-9F15-3CE074F0DD0A}"/>
              </a:ext>
            </a:extLst>
          </p:cNvPr>
          <p:cNvSpPr txBox="1">
            <a:spLocks/>
          </p:cNvSpPr>
          <p:nvPr/>
        </p:nvSpPr>
        <p:spPr>
          <a:xfrm>
            <a:off x="2613340" y="4357560"/>
            <a:ext cx="1188347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pom.xml</a:t>
            </a:r>
            <a:endParaRPr lang="ko-KR" altLang="en-US" b="0" kern="0" dirty="0"/>
          </a:p>
        </p:txBody>
      </p:sp>
      <p:sp>
        <p:nvSpPr>
          <p:cNvPr id="42" name="세로 텍스트 개체 틀 4">
            <a:extLst>
              <a:ext uri="{FF2B5EF4-FFF2-40B4-BE49-F238E27FC236}">
                <a16:creationId xmlns:a16="http://schemas.microsoft.com/office/drawing/2014/main" xmlns="" id="{4BF2C57C-901C-4152-B4BF-0922DDD47F60}"/>
              </a:ext>
            </a:extLst>
          </p:cNvPr>
          <p:cNvSpPr txBox="1">
            <a:spLocks/>
          </p:cNvSpPr>
          <p:nvPr/>
        </p:nvSpPr>
        <p:spPr>
          <a:xfrm>
            <a:off x="5671137" y="4357560"/>
            <a:ext cx="1339264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 b="0" kern="0" dirty="0" err="1"/>
              <a:t>package.json</a:t>
            </a:r>
            <a:endParaRPr lang="ko-KR" altLang="en-US" sz="1200" b="0" kern="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EA91FF6-5C20-49F7-9B8E-A0A60F49DC1A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 bwMode="auto">
          <a:xfrm>
            <a:off x="3801687" y="4545407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00A565DE-7847-4015-A8F9-ECF83CCD912A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 bwMode="auto">
          <a:xfrm>
            <a:off x="3801687" y="4545407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F153E3A-2D2A-4D07-8EA3-33D59D73778B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 bwMode="auto">
          <a:xfrm flipH="1">
            <a:off x="3801687" y="4545407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1E2B0DA-6EC8-45E4-AA68-E8D8E0EDB31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 bwMode="auto">
          <a:xfrm>
            <a:off x="3801687" y="4545407"/>
            <a:ext cx="186945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세로 텍스트 개체 틀 4">
            <a:extLst>
              <a:ext uri="{FF2B5EF4-FFF2-40B4-BE49-F238E27FC236}">
                <a16:creationId xmlns:a16="http://schemas.microsoft.com/office/drawing/2014/main" xmlns="" id="{98F1FB6A-FCBC-4A80-822D-D0CE9B270D9D}"/>
              </a:ext>
            </a:extLst>
          </p:cNvPr>
          <p:cNvSpPr txBox="1">
            <a:spLocks/>
          </p:cNvSpPr>
          <p:nvPr/>
        </p:nvSpPr>
        <p:spPr>
          <a:xfrm>
            <a:off x="2613340" y="5090162"/>
            <a:ext cx="1188347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.m2</a:t>
            </a:r>
            <a:endParaRPr lang="ko-KR" altLang="en-US" b="0" kern="0" dirty="0"/>
          </a:p>
        </p:txBody>
      </p:sp>
      <p:sp>
        <p:nvSpPr>
          <p:cNvPr id="48" name="세로 텍스트 개체 틀 4">
            <a:extLst>
              <a:ext uri="{FF2B5EF4-FFF2-40B4-BE49-F238E27FC236}">
                <a16:creationId xmlns:a16="http://schemas.microsoft.com/office/drawing/2014/main" xmlns="" id="{37C4B339-EF29-4704-A8D2-636E670DFA7F}"/>
              </a:ext>
            </a:extLst>
          </p:cNvPr>
          <p:cNvSpPr txBox="1">
            <a:spLocks/>
          </p:cNvSpPr>
          <p:nvPr/>
        </p:nvSpPr>
        <p:spPr>
          <a:xfrm>
            <a:off x="5671137" y="5090162"/>
            <a:ext cx="1339264" cy="375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 b="0" kern="0" dirty="0" err="1"/>
              <a:t>node_modules</a:t>
            </a:r>
            <a:endParaRPr lang="ko-KR" altLang="en-US" sz="1200" b="0" kern="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6B49A0FC-D337-4D00-81C6-2234272144F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 bwMode="auto">
          <a:xfrm>
            <a:off x="3801687" y="5278009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72EFE688-B0A8-401C-AEA7-FC736CAA11B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 bwMode="auto">
          <a:xfrm>
            <a:off x="3801687" y="5278009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58E907D5-EAA6-4C96-8993-0F76C6D702F7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 bwMode="auto">
          <a:xfrm flipH="1">
            <a:off x="3801687" y="5278009"/>
            <a:ext cx="1869450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7696EAD-16C2-4DAB-93AE-3EA935FE1C9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 bwMode="auto">
          <a:xfrm>
            <a:off x="3801687" y="5278009"/>
            <a:ext cx="186945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5" y="760128"/>
            <a:ext cx="8688090" cy="221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en-US" altLang="ko-KR" sz="2400" dirty="0" err="1">
                <a:latin typeface="돋움"/>
                <a:ea typeface="돋움"/>
              </a:rPr>
              <a:t>VirtualDom</a:t>
            </a:r>
            <a:endParaRPr lang="ko-KR" altLang="en-US" sz="18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latin typeface="돋움"/>
                <a:ea typeface="돋움"/>
              </a:rPr>
              <a:t> </a:t>
            </a:r>
            <a:r>
              <a:rPr lang="en-US" altLang="ko-KR" sz="1800" dirty="0">
                <a:latin typeface="돋움"/>
                <a:ea typeface="돋움"/>
              </a:rPr>
              <a:t>- </a:t>
            </a:r>
            <a:r>
              <a:rPr lang="en-US" altLang="ko-KR" sz="1800" dirty="0" err="1">
                <a:latin typeface="돋움"/>
                <a:ea typeface="돋움"/>
              </a:rPr>
              <a:t>dom</a:t>
            </a:r>
            <a:r>
              <a:rPr lang="ko-KR" altLang="en-US" sz="1800" dirty="0">
                <a:latin typeface="돋움"/>
                <a:ea typeface="돋움"/>
              </a:rPr>
              <a:t>에서 변경사항이 발생하면 기존 뷰는 날려버리고 새로 </a:t>
            </a:r>
            <a:r>
              <a:rPr lang="ko-KR" altLang="en-US" sz="1800" dirty="0" err="1">
                <a:latin typeface="돋움"/>
                <a:ea typeface="돋움"/>
              </a:rPr>
              <a:t>랜더링</a:t>
            </a:r>
            <a:endParaRPr lang="en-US" altLang="ko-KR" sz="18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>
                <a:latin typeface="돋움"/>
                <a:ea typeface="돋움"/>
              </a:rPr>
              <a:t> - </a:t>
            </a:r>
            <a:r>
              <a:rPr lang="ko-KR" altLang="en-US" sz="1800" dirty="0" err="1">
                <a:latin typeface="돋움"/>
                <a:ea typeface="돋움"/>
              </a:rPr>
              <a:t>초기랜더링</a:t>
            </a:r>
            <a:r>
              <a:rPr lang="en-US" altLang="ko-KR" sz="1800" dirty="0">
                <a:latin typeface="돋움"/>
                <a:ea typeface="돋움"/>
              </a:rPr>
              <a:t>, </a:t>
            </a:r>
            <a:r>
              <a:rPr lang="ko-KR" altLang="en-US" sz="1800" dirty="0" err="1">
                <a:latin typeface="돋움"/>
                <a:ea typeface="돋움"/>
              </a:rPr>
              <a:t>리랜더링으로</a:t>
            </a:r>
            <a:r>
              <a:rPr lang="ko-KR" altLang="en-US" sz="1800" dirty="0">
                <a:latin typeface="돋움"/>
                <a:ea typeface="돋움"/>
              </a:rPr>
              <a:t> 구분</a:t>
            </a:r>
            <a:endParaRPr lang="en-US" altLang="ko-KR" sz="18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>
                <a:latin typeface="돋움"/>
                <a:ea typeface="돋움"/>
              </a:rPr>
              <a:t> - </a:t>
            </a:r>
            <a:r>
              <a:rPr lang="en-US" altLang="ko-KR" sz="1800" dirty="0" err="1">
                <a:latin typeface="돋움"/>
                <a:ea typeface="돋움"/>
              </a:rPr>
              <a:t>virtualdom</a:t>
            </a:r>
            <a:r>
              <a:rPr lang="ko-KR" altLang="en-US" sz="1800" dirty="0">
                <a:latin typeface="돋움"/>
                <a:ea typeface="돋움"/>
              </a:rPr>
              <a:t>으로 비교 후 </a:t>
            </a:r>
            <a:r>
              <a:rPr lang="ko-KR" altLang="en-US" sz="1800" dirty="0" err="1">
                <a:latin typeface="돋움"/>
                <a:ea typeface="돋움"/>
              </a:rPr>
              <a:t>리랜더링</a:t>
            </a:r>
            <a:endParaRPr lang="ko-KR" altLang="en-US" sz="18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EFDE0A3-A311-4859-90B6-8F416103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38" y="2596190"/>
            <a:ext cx="7448724" cy="34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8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JSX/TSX</a:t>
            </a:r>
            <a:endParaRPr lang="ko-KR" altLang="en-US" sz="2400" dirty="0" err="1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/>
              <a:t>JSX: </a:t>
            </a:r>
            <a:r>
              <a:rPr lang="ko-KR" altLang="en-US" b="0" kern="0" dirty="0"/>
              <a:t>자바 스크립트 확장 문법</a:t>
            </a:r>
            <a:endParaRPr lang="en-US" altLang="ko-KR" b="0" kern="0" dirty="0"/>
          </a:p>
          <a:p>
            <a:pPr>
              <a:buFont typeface="Arial"/>
              <a:defRPr/>
            </a:pPr>
            <a:r>
              <a:rPr lang="en-US" altLang="ko-KR" b="0" kern="0" dirty="0"/>
              <a:t>TSX:</a:t>
            </a:r>
            <a:r>
              <a:rPr lang="ko-KR" altLang="en-US" b="0" kern="0" dirty="0"/>
              <a:t> 타입 스크립트 확장 문법</a:t>
            </a:r>
            <a:endParaRPr lang="en-US" altLang="ko-KR" b="0" kern="0" dirty="0"/>
          </a:p>
          <a:p>
            <a:pPr>
              <a:buFont typeface="Arial"/>
              <a:defRPr/>
            </a:pPr>
            <a:endParaRPr lang="en-US" altLang="ko-KR" b="0" kern="0" dirty="0"/>
          </a:p>
          <a:p>
            <a:pPr>
              <a:buFont typeface="Arial"/>
              <a:defRPr/>
            </a:pPr>
            <a:r>
              <a:rPr lang="ko-KR" altLang="en-US" b="0" kern="0" dirty="0" err="1"/>
              <a:t>구버전</a:t>
            </a:r>
            <a:r>
              <a:rPr lang="ko-KR" altLang="en-US" b="0" kern="0" dirty="0"/>
              <a:t> </a:t>
            </a:r>
            <a:r>
              <a:rPr lang="ko-KR" altLang="en-US" b="0" kern="0" dirty="0" err="1"/>
              <a:t>웹브라우저와</a:t>
            </a:r>
            <a:r>
              <a:rPr lang="ko-KR" altLang="en-US" b="0" kern="0" dirty="0"/>
              <a:t> 호환을 위해 최신 버전의 자바스크립트 문법</a:t>
            </a:r>
            <a:r>
              <a:rPr lang="en-US" altLang="ko-KR" b="0" kern="0" dirty="0"/>
              <a:t>(ES6, ES7, …)</a:t>
            </a:r>
            <a:r>
              <a:rPr lang="ko-KR" altLang="en-US" b="0" kern="0" dirty="0"/>
              <a:t>은 구 버전의 자바스크립트 문법</a:t>
            </a:r>
            <a:r>
              <a:rPr lang="en-US" altLang="ko-KR" b="0" kern="0" dirty="0"/>
              <a:t>(ES5)</a:t>
            </a:r>
            <a:r>
              <a:rPr lang="ko-KR" altLang="en-US" b="0" kern="0" dirty="0"/>
              <a:t>으로 변환이 필요함</a:t>
            </a:r>
            <a:endParaRPr lang="en-US" altLang="ko-KR" b="0" kern="0" dirty="0"/>
          </a:p>
          <a:p>
            <a:pPr>
              <a:buFont typeface="Arial"/>
              <a:defRPr/>
            </a:pPr>
            <a:endParaRPr lang="en-US" altLang="ko-KR" b="0" kern="0" dirty="0"/>
          </a:p>
          <a:p>
            <a:pPr>
              <a:buFont typeface="Arial"/>
              <a:defRPr/>
            </a:pPr>
            <a:r>
              <a:rPr lang="en-US" altLang="ko-KR" b="0" kern="0" dirty="0"/>
              <a:t>JSX/TSX -&gt; React(</a:t>
            </a:r>
            <a:r>
              <a:rPr lang="en-US" altLang="ko-KR" b="0" kern="0" dirty="0" err="1"/>
              <a:t>js</a:t>
            </a:r>
            <a:r>
              <a:rPr lang="en-US" altLang="ko-KR" b="0" kern="0" dirty="0"/>
              <a:t>) -&gt; Dom </a:t>
            </a:r>
            <a:r>
              <a:rPr lang="ko-KR" altLang="en-US" b="0" kern="0" dirty="0"/>
              <a:t>으로</a:t>
            </a:r>
            <a:r>
              <a:rPr lang="en-US" altLang="ko-KR" b="0" kern="0" dirty="0"/>
              <a:t> </a:t>
            </a:r>
            <a:r>
              <a:rPr lang="ko-KR" altLang="en-US" b="0" kern="0" dirty="0"/>
              <a:t>변환 됨</a:t>
            </a:r>
            <a:endParaRPr lang="en-US" altLang="ko-KR" b="0" kern="0" dirty="0"/>
          </a:p>
          <a:p>
            <a:pPr>
              <a:buFont typeface="Arial"/>
              <a:defRPr/>
            </a:pPr>
            <a:endParaRPr lang="ko-KR" altLang="en-US" b="0" kern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C643A70-5717-4E25-B3EF-856AAC97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6" y="3833754"/>
            <a:ext cx="2181529" cy="15527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A3D8A7-C3D4-49BD-9756-041070780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982" y="3862777"/>
            <a:ext cx="7004329" cy="627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C31743-FB1B-4087-B680-B37CA5052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874" y="5417351"/>
            <a:ext cx="933580" cy="628738"/>
          </a:xfrm>
          <a:prstGeom prst="rect">
            <a:avLst/>
          </a:prstGeom>
        </p:spPr>
      </p:pic>
      <p:sp>
        <p:nvSpPr>
          <p:cNvPr id="9" name="세로 텍스트 개체 틀 4">
            <a:extLst>
              <a:ext uri="{FF2B5EF4-FFF2-40B4-BE49-F238E27FC236}">
                <a16:creationId xmlns:a16="http://schemas.microsoft.com/office/drawing/2014/main" xmlns="" id="{BB4A358D-0E41-4342-82B4-82001EBDC860}"/>
              </a:ext>
            </a:extLst>
          </p:cNvPr>
          <p:cNvSpPr txBox="1">
            <a:spLocks/>
          </p:cNvSpPr>
          <p:nvPr/>
        </p:nvSpPr>
        <p:spPr>
          <a:xfrm>
            <a:off x="668433" y="5386546"/>
            <a:ext cx="1386177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JSX/TSX</a:t>
            </a:r>
            <a:endParaRPr lang="ko-KR" altLang="en-US" b="0" kern="0" dirty="0"/>
          </a:p>
        </p:txBody>
      </p:sp>
      <p:sp>
        <p:nvSpPr>
          <p:cNvPr id="10" name="세로 텍스트 개체 틀 4">
            <a:extLst>
              <a:ext uri="{FF2B5EF4-FFF2-40B4-BE49-F238E27FC236}">
                <a16:creationId xmlns:a16="http://schemas.microsoft.com/office/drawing/2014/main" xmlns="" id="{0A597F8E-8018-4D11-90E9-02B41E993391}"/>
              </a:ext>
            </a:extLst>
          </p:cNvPr>
          <p:cNvSpPr txBox="1">
            <a:spLocks/>
          </p:cNvSpPr>
          <p:nvPr/>
        </p:nvSpPr>
        <p:spPr>
          <a:xfrm>
            <a:off x="5933641" y="4505907"/>
            <a:ext cx="1386177" cy="42068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React</a:t>
            </a:r>
            <a:endParaRPr lang="ko-KR" altLang="en-US" b="0" kern="0" dirty="0"/>
          </a:p>
        </p:txBody>
      </p:sp>
      <p:sp>
        <p:nvSpPr>
          <p:cNvPr id="11" name="세로 텍스트 개체 틀 4">
            <a:extLst>
              <a:ext uri="{FF2B5EF4-FFF2-40B4-BE49-F238E27FC236}">
                <a16:creationId xmlns:a16="http://schemas.microsoft.com/office/drawing/2014/main" xmlns="" id="{0673A116-B043-41E2-B93E-0ED81B382A0A}"/>
              </a:ext>
            </a:extLst>
          </p:cNvPr>
          <p:cNvSpPr txBox="1">
            <a:spLocks/>
          </p:cNvSpPr>
          <p:nvPr/>
        </p:nvSpPr>
        <p:spPr>
          <a:xfrm>
            <a:off x="4920874" y="6134061"/>
            <a:ext cx="1386177" cy="420689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Dom</a:t>
            </a: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01131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4. </a:t>
            </a:r>
            <a:r>
              <a:rPr lang="ko-KR" altLang="en-US" sz="2400" dirty="0" err="1">
                <a:latin typeface="돋움"/>
                <a:ea typeface="돋움"/>
              </a:rPr>
              <a:t>랜더링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471487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 err="1">
                <a:latin typeface="맑은 고딕"/>
                <a:ea typeface="맑은 고딕"/>
              </a:rPr>
              <a:t>src</a:t>
            </a:r>
            <a:r>
              <a:rPr lang="en-US" altLang="ko-KR" b="0" kern="0" dirty="0">
                <a:latin typeface="맑은 고딕"/>
                <a:ea typeface="맑은 고딕"/>
              </a:rPr>
              <a:t>/</a:t>
            </a:r>
            <a:r>
              <a:rPr lang="en-US" altLang="ko-KR" b="0" kern="0" dirty="0" err="1">
                <a:latin typeface="맑은 고딕"/>
                <a:ea typeface="맑은 고딕"/>
              </a:rPr>
              <a:t>index.tsx</a:t>
            </a:r>
            <a:r>
              <a:rPr lang="en-US" altLang="ko-KR" b="0" kern="0" dirty="0">
                <a:latin typeface="맑은 고딕"/>
                <a:ea typeface="맑은 고딕"/>
              </a:rPr>
              <a:t> =&gt; public/index.html + </a:t>
            </a:r>
            <a:r>
              <a:rPr lang="en-US" altLang="ko-KR" b="0" kern="0" dirty="0" err="1">
                <a:latin typeface="맑은 고딕"/>
                <a:ea typeface="맑은 고딕"/>
              </a:rPr>
              <a:t>src</a:t>
            </a:r>
            <a:r>
              <a:rPr lang="en-US" altLang="ko-KR" b="0" kern="0" dirty="0">
                <a:latin typeface="맑은 고딕"/>
                <a:ea typeface="맑은 고딕"/>
              </a:rPr>
              <a:t>/</a:t>
            </a:r>
            <a:r>
              <a:rPr lang="en-US" altLang="ko-KR" b="0" kern="0" dirty="0" err="1">
                <a:latin typeface="맑은 고딕"/>
                <a:ea typeface="맑은 고딕"/>
              </a:rPr>
              <a:t>App.tsx</a:t>
            </a:r>
            <a:endParaRPr lang="ko-KR" altLang="en-US" b="0" kern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B5C4A96-A267-4407-A6B6-874699D3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4" y="1726954"/>
            <a:ext cx="4906060" cy="1771897"/>
          </a:xfrm>
          <a:prstGeom prst="rect">
            <a:avLst/>
          </a:prstGeom>
        </p:spPr>
      </p:pic>
      <p:sp>
        <p:nvSpPr>
          <p:cNvPr id="6" name="세로 텍스트 개체 틀 4">
            <a:extLst>
              <a:ext uri="{FF2B5EF4-FFF2-40B4-BE49-F238E27FC236}">
                <a16:creationId xmlns:a16="http://schemas.microsoft.com/office/drawing/2014/main" xmlns="" id="{69AEBBCF-F855-444B-B788-157117E9351B}"/>
              </a:ext>
            </a:extLst>
          </p:cNvPr>
          <p:cNvSpPr txBox="1">
            <a:spLocks/>
          </p:cNvSpPr>
          <p:nvPr/>
        </p:nvSpPr>
        <p:spPr>
          <a:xfrm>
            <a:off x="5883215" y="2364074"/>
            <a:ext cx="1386177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 err="1"/>
              <a:t>src</a:t>
            </a:r>
            <a:r>
              <a:rPr lang="en-US" altLang="ko-KR" b="0" kern="0" dirty="0"/>
              <a:t>/</a:t>
            </a:r>
            <a:r>
              <a:rPr lang="en-US" altLang="ko-KR" b="0" kern="0" dirty="0" err="1"/>
              <a:t>index.tsx</a:t>
            </a:r>
            <a:endParaRPr lang="ko-KR" altLang="en-US" b="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3C278A-E67E-4DE5-A0F6-DFD8E4E5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84" y="3882315"/>
            <a:ext cx="6144482" cy="876422"/>
          </a:xfrm>
          <a:prstGeom prst="rect">
            <a:avLst/>
          </a:prstGeom>
        </p:spPr>
      </p:pic>
      <p:sp>
        <p:nvSpPr>
          <p:cNvPr id="8" name="세로 텍스트 개체 틀 4">
            <a:extLst>
              <a:ext uri="{FF2B5EF4-FFF2-40B4-BE49-F238E27FC236}">
                <a16:creationId xmlns:a16="http://schemas.microsoft.com/office/drawing/2014/main" xmlns="" id="{30329F90-D8BD-4467-8847-C5CC0C0252FA}"/>
              </a:ext>
            </a:extLst>
          </p:cNvPr>
          <p:cNvSpPr txBox="1">
            <a:spLocks/>
          </p:cNvSpPr>
          <p:nvPr/>
        </p:nvSpPr>
        <p:spPr>
          <a:xfrm>
            <a:off x="7014670" y="4073238"/>
            <a:ext cx="1969414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/>
              <a:t>public/index.html</a:t>
            </a:r>
            <a:endParaRPr lang="ko-KR" altLang="en-US" b="0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E34AF54-D626-4A21-8B92-39234E713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84" y="5229035"/>
            <a:ext cx="7004329" cy="627254"/>
          </a:xfrm>
          <a:prstGeom prst="rect">
            <a:avLst/>
          </a:prstGeom>
        </p:spPr>
      </p:pic>
      <p:sp>
        <p:nvSpPr>
          <p:cNvPr id="10" name="세로 텍스트 개체 틀 4">
            <a:extLst>
              <a:ext uri="{FF2B5EF4-FFF2-40B4-BE49-F238E27FC236}">
                <a16:creationId xmlns:a16="http://schemas.microsoft.com/office/drawing/2014/main" xmlns="" id="{85D4F012-3363-432C-9372-BD0C5D258520}"/>
              </a:ext>
            </a:extLst>
          </p:cNvPr>
          <p:cNvSpPr txBox="1">
            <a:spLocks/>
          </p:cNvSpPr>
          <p:nvPr/>
        </p:nvSpPr>
        <p:spPr>
          <a:xfrm>
            <a:off x="7776706" y="5295897"/>
            <a:ext cx="1450421" cy="420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0" kern="0" dirty="0" err="1"/>
              <a:t>src</a:t>
            </a:r>
            <a:r>
              <a:rPr lang="en-US" altLang="ko-KR" b="0" kern="0" dirty="0"/>
              <a:t>/</a:t>
            </a:r>
            <a:r>
              <a:rPr lang="en-US" altLang="ko-KR" b="0" kern="0" dirty="0" err="1"/>
              <a:t>App.tsx</a:t>
            </a: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46429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5. JSX/TSX</a:t>
            </a:r>
            <a:r>
              <a:rPr lang="ko-KR" altLang="en-US" sz="2400" dirty="0">
                <a:latin typeface="돋움"/>
                <a:ea typeface="돋움"/>
              </a:rPr>
              <a:t> 문법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34789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1) </a:t>
            </a:r>
            <a:r>
              <a:rPr lang="ko-KR" altLang="en-US" b="0" kern="0" dirty="0">
                <a:latin typeface="맑은 고딕"/>
                <a:ea typeface="맑은 고딕"/>
              </a:rPr>
              <a:t>반드시 하나의 부모 요소</a:t>
            </a:r>
            <a:endParaRPr lang="ko-KR" altLang="en-US" b="0" kern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AAAA960-17DD-42F9-BD0D-32E5642A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85" y="1701570"/>
            <a:ext cx="2181529" cy="15527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7D84B55-E1DA-4DF6-AC5D-E7088B14A39A}"/>
              </a:ext>
            </a:extLst>
          </p:cNvPr>
          <p:cNvSpPr/>
          <p:nvPr/>
        </p:nvSpPr>
        <p:spPr bwMode="auto">
          <a:xfrm>
            <a:off x="1357238" y="2167544"/>
            <a:ext cx="535358" cy="2035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세로 텍스트 개체 틀 4">
            <a:extLst>
              <a:ext uri="{FF2B5EF4-FFF2-40B4-BE49-F238E27FC236}">
                <a16:creationId xmlns:a16="http://schemas.microsoft.com/office/drawing/2014/main" xmlns="" id="{974720F9-B9E8-4881-8BD7-4CBFA245DFA9}"/>
              </a:ext>
            </a:extLst>
          </p:cNvPr>
          <p:cNvSpPr txBox="1">
            <a:spLocks/>
          </p:cNvSpPr>
          <p:nvPr/>
        </p:nvSpPr>
        <p:spPr>
          <a:xfrm>
            <a:off x="531813" y="3632178"/>
            <a:ext cx="8229600" cy="34789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2) </a:t>
            </a:r>
            <a:r>
              <a:rPr lang="ko-KR" altLang="en-US" b="0" kern="0" dirty="0" err="1">
                <a:latin typeface="맑은 고딕"/>
                <a:ea typeface="맑은 고딕"/>
              </a:rPr>
              <a:t>자바스크랩트</a:t>
            </a:r>
            <a:r>
              <a:rPr lang="ko-KR" altLang="en-US" b="0" kern="0" dirty="0">
                <a:latin typeface="맑은 고딕"/>
                <a:ea typeface="맑은 고딕"/>
              </a:rPr>
              <a:t> 표현식</a:t>
            </a:r>
            <a:endParaRPr lang="ko-KR" altLang="en-US" b="0"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5BC7CA-FED8-4EE9-8268-61DF290D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85" y="4265718"/>
            <a:ext cx="2391109" cy="1781424"/>
          </a:xfrm>
          <a:prstGeom prst="rect">
            <a:avLst/>
          </a:prstGeom>
        </p:spPr>
      </p:pic>
      <p:sp>
        <p:nvSpPr>
          <p:cNvPr id="15" name="세로 텍스트 개체 틀 4">
            <a:extLst>
              <a:ext uri="{FF2B5EF4-FFF2-40B4-BE49-F238E27FC236}">
                <a16:creationId xmlns:a16="http://schemas.microsoft.com/office/drawing/2014/main" xmlns="" id="{FF888EC1-8659-4AB0-B436-15F9BEBFC7F5}"/>
              </a:ext>
            </a:extLst>
          </p:cNvPr>
          <p:cNvSpPr txBox="1">
            <a:spLocks/>
          </p:cNvSpPr>
          <p:nvPr/>
        </p:nvSpPr>
        <p:spPr>
          <a:xfrm>
            <a:off x="5366871" y="4297287"/>
            <a:ext cx="3167218" cy="133611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b="0" kern="0" dirty="0"/>
              <a:t>* </a:t>
            </a:r>
            <a:r>
              <a:rPr lang="ko-KR" altLang="en-US" b="0" kern="0" dirty="0"/>
              <a:t>참고</a:t>
            </a:r>
            <a:endParaRPr lang="en-US" altLang="ko-KR" b="0" kern="0" dirty="0"/>
          </a:p>
          <a:p>
            <a:pPr marL="0" indent="0">
              <a:buNone/>
              <a:defRPr/>
            </a:pPr>
            <a:r>
              <a:rPr lang="en-US" altLang="ko-KR" b="0" kern="0" dirty="0"/>
              <a:t>ES5: var </a:t>
            </a:r>
            <a:r>
              <a:rPr lang="ko-KR" altLang="en-US" b="0" kern="0" dirty="0"/>
              <a:t>변수 선언에 사용</a:t>
            </a:r>
            <a:endParaRPr lang="en-US" altLang="ko-KR" b="0" kern="0" dirty="0"/>
          </a:p>
          <a:p>
            <a:pPr marL="0" indent="0">
              <a:buNone/>
              <a:defRPr/>
            </a:pPr>
            <a:r>
              <a:rPr lang="en-US" altLang="ko-KR" b="0" kern="0" dirty="0"/>
              <a:t>ES6:</a:t>
            </a:r>
            <a:r>
              <a:rPr lang="ko-KR" altLang="en-US" b="0" kern="0" dirty="0"/>
              <a:t> </a:t>
            </a:r>
            <a:r>
              <a:rPr lang="en-US" altLang="ko-KR" b="0" kern="0" dirty="0"/>
              <a:t>const</a:t>
            </a:r>
            <a:r>
              <a:rPr lang="ko-KR" altLang="en-US" b="0" kern="0" dirty="0"/>
              <a:t> 상수 선언에 사용</a:t>
            </a:r>
            <a:endParaRPr lang="en-US" altLang="ko-KR" b="0" kern="0" dirty="0"/>
          </a:p>
          <a:p>
            <a:pPr marL="0" indent="0">
              <a:buNone/>
              <a:defRPr/>
            </a:pPr>
            <a:r>
              <a:rPr lang="en-US" altLang="ko-KR" b="0" kern="0" dirty="0"/>
              <a:t>      let </a:t>
            </a:r>
            <a:r>
              <a:rPr lang="ko-KR" altLang="en-US" b="0" kern="0" dirty="0"/>
              <a:t>변수 선언에 사용</a:t>
            </a:r>
          </a:p>
        </p:txBody>
      </p:sp>
    </p:spTree>
    <p:extLst>
      <p:ext uri="{BB962C8B-B14F-4D97-AF65-F5344CB8AC3E}">
        <p14:creationId xmlns:p14="http://schemas.microsoft.com/office/powerpoint/2010/main" val="57853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9314" y="490538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5. JSX/TSX</a:t>
            </a:r>
            <a:r>
              <a:rPr lang="ko-KR" altLang="en-US" sz="2400" dirty="0">
                <a:latin typeface="돋움"/>
                <a:ea typeface="돋움"/>
              </a:rPr>
              <a:t> 문법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세로 텍스트 개체 틀 4"/>
          <p:cNvSpPr txBox="1">
            <a:spLocks/>
          </p:cNvSpPr>
          <p:nvPr/>
        </p:nvSpPr>
        <p:spPr>
          <a:xfrm>
            <a:off x="531813" y="1141414"/>
            <a:ext cx="8229600" cy="34789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3-1) </a:t>
            </a:r>
            <a:r>
              <a:rPr lang="ko-KR" altLang="en-US" b="0" kern="0" dirty="0">
                <a:latin typeface="맑은 고딕"/>
                <a:ea typeface="맑은 고딕"/>
              </a:rPr>
              <a:t>조건부 </a:t>
            </a:r>
            <a:r>
              <a:rPr lang="ko-KR" altLang="en-US" b="0" kern="0" dirty="0" err="1">
                <a:latin typeface="맑은 고딕"/>
                <a:ea typeface="맑은 고딕"/>
              </a:rPr>
              <a:t>랜더링</a:t>
            </a:r>
            <a:r>
              <a:rPr lang="en-US" altLang="ko-KR" b="0" kern="0" dirty="0">
                <a:latin typeface="맑은 고딕"/>
                <a:ea typeface="맑은 고딕"/>
              </a:rPr>
              <a:t>1</a:t>
            </a:r>
            <a:endParaRPr lang="ko-KR" altLang="en-US" b="0" kern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5CE4AFC-1C1D-4682-A1A1-3F813094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1657102"/>
            <a:ext cx="7059010" cy="1790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6E4293A-0B81-44E4-8DF7-A9B0E2DD2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9" y="4293454"/>
            <a:ext cx="4694248" cy="1644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A44D6F5-F82D-49EE-8015-0BD916502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110" y="4293454"/>
            <a:ext cx="4240826" cy="1680327"/>
          </a:xfrm>
          <a:prstGeom prst="rect">
            <a:avLst/>
          </a:prstGeom>
        </p:spPr>
      </p:pic>
      <p:sp>
        <p:nvSpPr>
          <p:cNvPr id="14" name="세로 텍스트 개체 틀 4">
            <a:extLst>
              <a:ext uri="{FF2B5EF4-FFF2-40B4-BE49-F238E27FC236}">
                <a16:creationId xmlns:a16="http://schemas.microsoft.com/office/drawing/2014/main" xmlns="" id="{DB648982-3131-4EB2-B0D2-F7CD14E32BB0}"/>
              </a:ext>
            </a:extLst>
          </p:cNvPr>
          <p:cNvSpPr txBox="1">
            <a:spLocks/>
          </p:cNvSpPr>
          <p:nvPr/>
        </p:nvSpPr>
        <p:spPr>
          <a:xfrm>
            <a:off x="531813" y="3755735"/>
            <a:ext cx="8229600" cy="347895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>
              <a:buFont typeface="Arial"/>
              <a:defRPr/>
            </a:pPr>
            <a:r>
              <a:rPr lang="en-US" altLang="ko-KR" b="0" kern="0" dirty="0">
                <a:latin typeface="맑은 고딕"/>
                <a:ea typeface="맑은 고딕"/>
              </a:rPr>
              <a:t>3-2) </a:t>
            </a:r>
            <a:r>
              <a:rPr lang="ko-KR" altLang="en-US" b="0" kern="0" dirty="0">
                <a:latin typeface="맑은 고딕"/>
                <a:ea typeface="맑은 고딕"/>
              </a:rPr>
              <a:t>조건부 </a:t>
            </a:r>
            <a:r>
              <a:rPr lang="ko-KR" altLang="en-US" b="0" kern="0" dirty="0" err="1">
                <a:latin typeface="맑은 고딕"/>
                <a:ea typeface="맑은 고딕"/>
              </a:rPr>
              <a:t>랜더링</a:t>
            </a:r>
            <a:r>
              <a:rPr lang="en-US" altLang="ko-KR" b="0" kern="0" dirty="0">
                <a:latin typeface="맑은 고딕"/>
                <a:ea typeface="맑은 고딕"/>
              </a:rPr>
              <a:t>2</a:t>
            </a: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95076669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52245</TotalTime>
  <Words>547</Words>
  <Application>Microsoft Office PowerPoint</Application>
  <PresentationFormat>A4 용지(210x297mm)</PresentationFormat>
  <Paragraphs>125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Hello React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3191</cp:revision>
  <cp:lastPrinted>2015-10-28T04:44:44Z</cp:lastPrinted>
  <dcterms:created xsi:type="dcterms:W3CDTF">2003-10-22T07:02:37Z</dcterms:created>
  <dcterms:modified xsi:type="dcterms:W3CDTF">2023-08-14T02:01:39Z</dcterms:modified>
</cp:coreProperties>
</file>