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1"/>
  </p:notesMasterIdLst>
  <p:sldIdLst>
    <p:sldId id="694" r:id="rId4"/>
    <p:sldId id="961" r:id="rId5"/>
    <p:sldId id="977" r:id="rId6"/>
    <p:sldId id="1226" r:id="rId7"/>
    <p:sldId id="1252" r:id="rId8"/>
    <p:sldId id="1253" r:id="rId9"/>
    <p:sldId id="1254" r:id="rId10"/>
    <p:sldId id="1255" r:id="rId11"/>
    <p:sldId id="1256" r:id="rId12"/>
    <p:sldId id="1257" r:id="rId13"/>
    <p:sldId id="1258" r:id="rId14"/>
    <p:sldId id="1259" r:id="rId15"/>
    <p:sldId id="1260" r:id="rId16"/>
    <p:sldId id="1262" r:id="rId17"/>
    <p:sldId id="1261" r:id="rId18"/>
    <p:sldId id="1251" r:id="rId19"/>
    <p:sldId id="991" r:id="rId20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99"/>
    <a:srgbClr val="FFFF66"/>
    <a:srgbClr val="FF0000"/>
    <a:srgbClr val="4C6C46"/>
    <a:srgbClr val="003300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6D2EC1-32EA-A84C-8A1A-D483C5D34763}" v="1" dt="2023-08-11T00:12:30.8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6" autoAdjust="0"/>
    <p:restoredTop sz="96327" autoAdjust="0"/>
  </p:normalViewPr>
  <p:slideViewPr>
    <p:cSldViewPr snapToGrid="0" snapToObjects="1">
      <p:cViewPr varScale="1">
        <p:scale>
          <a:sx n="90" d="100"/>
          <a:sy n="90" d="100"/>
        </p:scale>
        <p:origin x="372" y="9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종원" userId="S::comics77@uos.ac.kr::fb1adb6c-77df-4f64-ad40-2a25afe0800c" providerId="AD" clId="Web-{74AD47BC-862C-4BF3-859B-E30C6C746DCD}"/>
    <pc:docChg chg="addSld delSld modSld">
      <pc:chgData name="박종원" userId="S::comics77@uos.ac.kr::fb1adb6c-77df-4f64-ad40-2a25afe0800c" providerId="AD" clId="Web-{74AD47BC-862C-4BF3-859B-E30C6C746DCD}" dt="2019-08-13T16:02:40.793" v="267" actId="20577"/>
      <pc:docMkLst>
        <pc:docMk/>
      </pc:docMkLst>
      <pc:sldChg chg="delSp modSp">
        <pc:chgData name="박종원" userId="S::comics77@uos.ac.kr::fb1adb6c-77df-4f64-ad40-2a25afe0800c" providerId="AD" clId="Web-{74AD47BC-862C-4BF3-859B-E30C6C746DCD}" dt="2019-08-13T15:52:03.455" v="8" actId="20577"/>
        <pc:sldMkLst>
          <pc:docMk/>
          <pc:sldMk cId="0" sldId="694"/>
        </pc:sldMkLst>
        <pc:spChg chg="mod">
          <ac:chgData name="박종원" userId="S::comics77@uos.ac.kr::fb1adb6c-77df-4f64-ad40-2a25afe0800c" providerId="AD" clId="Web-{74AD47BC-862C-4BF3-859B-E30C6C746DCD}" dt="2019-08-13T15:52:03.455" v="8" actId="20577"/>
          <ac:spMkLst>
            <pc:docMk/>
            <pc:sldMk cId="0" sldId="694"/>
            <ac:spMk id="3074" creationId="{00000000-0000-0000-0000-000000000000}"/>
          </ac:spMkLst>
        </pc:spChg>
        <pc:picChg chg="del">
          <ac:chgData name="박종원" userId="S::comics77@uos.ac.kr::fb1adb6c-77df-4f64-ad40-2a25afe0800c" providerId="AD" clId="Web-{74AD47BC-862C-4BF3-859B-E30C6C746DCD}" dt="2019-08-13T15:51:17.221" v="2"/>
          <ac:picMkLst>
            <pc:docMk/>
            <pc:sldMk cId="0" sldId="694"/>
            <ac:picMk id="4" creationId="{00000000-0000-0000-0000-000000000000}"/>
          </ac:picMkLst>
        </pc:picChg>
      </pc:sldChg>
      <pc:sldChg chg="modSp">
        <pc:chgData name="박종원" userId="S::comics77@uos.ac.kr::fb1adb6c-77df-4f64-ad40-2a25afe0800c" providerId="AD" clId="Web-{74AD47BC-862C-4BF3-859B-E30C6C746DCD}" dt="2019-08-13T15:52:24.314" v="20" actId="20577"/>
        <pc:sldMkLst>
          <pc:docMk/>
          <pc:sldMk cId="536599336" sldId="961"/>
        </pc:sldMkLst>
        <pc:spChg chg="mod">
          <ac:chgData name="박종원" userId="S::comics77@uos.ac.kr::fb1adb6c-77df-4f64-ad40-2a25afe0800c" providerId="AD" clId="Web-{74AD47BC-862C-4BF3-859B-E30C6C746DCD}" dt="2019-08-13T15:52:24.314" v="20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74AD47BC-862C-4BF3-859B-E30C6C746DCD}" dt="2019-08-13T15:53:13.470" v="69" actId="20577"/>
        <pc:sldMkLst>
          <pc:docMk/>
          <pc:sldMk cId="2553864270" sldId="977"/>
        </pc:sldMkLst>
        <pc:spChg chg="mod">
          <ac:chgData name="박종원" userId="S::comics77@uos.ac.kr::fb1adb6c-77df-4f64-ad40-2a25afe0800c" providerId="AD" clId="Web-{74AD47BC-862C-4BF3-859B-E30C6C746DCD}" dt="2019-08-13T15:53:13.470" v="69" actId="20577"/>
          <ac:spMkLst>
            <pc:docMk/>
            <pc:sldMk cId="2553864270" sldId="977"/>
            <ac:spMk id="28" creationId="{00000000-0000-0000-0000-000000000000}"/>
          </ac:spMkLst>
        </pc:spChg>
      </pc:sldChg>
      <pc:sldChg chg="del">
        <pc:chgData name="박종원" userId="S::comics77@uos.ac.kr::fb1adb6c-77df-4f64-ad40-2a25afe0800c" providerId="AD" clId="Web-{74AD47BC-862C-4BF3-859B-E30C6C746DCD}" dt="2019-08-13T15:53:16.673" v="70"/>
        <pc:sldMkLst>
          <pc:docMk/>
          <pc:sldMk cId="1476144970" sldId="978"/>
        </pc:sldMkLst>
      </pc:sldChg>
      <pc:sldChg chg="delSp modSp">
        <pc:chgData name="박종원" userId="S::comics77@uos.ac.kr::fb1adb6c-77df-4f64-ad40-2a25afe0800c" providerId="AD" clId="Web-{74AD47BC-862C-4BF3-859B-E30C6C746DCD}" dt="2019-08-13T15:56:25.312" v="126" actId="20577"/>
        <pc:sldMkLst>
          <pc:docMk/>
          <pc:sldMk cId="2515475800" sldId="1226"/>
        </pc:sldMkLst>
        <pc:spChg chg="del">
          <ac:chgData name="박종원" userId="S::comics77@uos.ac.kr::fb1adb6c-77df-4f64-ad40-2a25afe0800c" providerId="AD" clId="Web-{74AD47BC-862C-4BF3-859B-E30C6C746DCD}" dt="2019-08-13T15:54:47.860" v="92"/>
          <ac:spMkLst>
            <pc:docMk/>
            <pc:sldMk cId="2515475800" sldId="1226"/>
            <ac:spMk id="2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90"/>
          <ac:spMkLst>
            <pc:docMk/>
            <pc:sldMk cId="2515475800" sldId="1226"/>
            <ac:spMk id="3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9"/>
          <ac:spMkLst>
            <pc:docMk/>
            <pc:sldMk cId="2515475800" sldId="1226"/>
            <ac:spMk id="5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91"/>
          <ac:spMkLst>
            <pc:docMk/>
            <pc:sldMk cId="2515475800" sldId="1226"/>
            <ac:spMk id="6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8"/>
          <ac:spMkLst>
            <pc:docMk/>
            <pc:sldMk cId="2515475800" sldId="1226"/>
            <ac:spMk id="7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7"/>
          <ac:spMkLst>
            <pc:docMk/>
            <pc:sldMk cId="2515475800" sldId="1226"/>
            <ac:spMk id="8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6"/>
          <ac:spMkLst>
            <pc:docMk/>
            <pc:sldMk cId="2515475800" sldId="1226"/>
            <ac:spMk id="11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5"/>
          <ac:spMkLst>
            <pc:docMk/>
            <pc:sldMk cId="2515475800" sldId="1226"/>
            <ac:spMk id="12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4"/>
          <ac:spMkLst>
            <pc:docMk/>
            <pc:sldMk cId="2515475800" sldId="1226"/>
            <ac:spMk id="13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3"/>
          <ac:spMkLst>
            <pc:docMk/>
            <pc:sldMk cId="2515475800" sldId="1226"/>
            <ac:spMk id="14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2"/>
          <ac:spMkLst>
            <pc:docMk/>
            <pc:sldMk cId="2515475800" sldId="1226"/>
            <ac:spMk id="1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5:56:25.312" v="126" actId="20577"/>
          <ac:spMkLst>
            <pc:docMk/>
            <pc:sldMk cId="2515475800" sldId="1226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5:54:41.610" v="75" actId="20577"/>
          <ac:spMkLst>
            <pc:docMk/>
            <pc:sldMk cId="2515475800" sldId="1226"/>
            <ac:spMk id="15363" creationId="{00000000-0000-0000-0000-000000000000}"/>
          </ac:spMkLst>
        </pc:spChg>
        <pc:cxnChg chg="del">
          <ac:chgData name="박종원" userId="S::comics77@uos.ac.kr::fb1adb6c-77df-4f64-ad40-2a25afe0800c" providerId="AD" clId="Web-{74AD47BC-862C-4BF3-859B-E30C6C746DCD}" dt="2019-08-13T15:54:47.860" v="81"/>
          <ac:cxnSpMkLst>
            <pc:docMk/>
            <pc:sldMk cId="2515475800" sldId="1226"/>
            <ac:cxnSpMk id="10" creationId="{00000000-0000-0000-0000-000000000000}"/>
          </ac:cxnSpMkLst>
        </pc:cxnChg>
        <pc:cxnChg chg="del">
          <ac:chgData name="박종원" userId="S::comics77@uos.ac.kr::fb1adb6c-77df-4f64-ad40-2a25afe0800c" providerId="AD" clId="Web-{74AD47BC-862C-4BF3-859B-E30C6C746DCD}" dt="2019-08-13T15:54:47.860" v="80"/>
          <ac:cxnSpMkLst>
            <pc:docMk/>
            <pc:sldMk cId="2515475800" sldId="1226"/>
            <ac:cxnSpMk id="18" creationId="{00000000-0000-0000-0000-000000000000}"/>
          </ac:cxnSpMkLst>
        </pc:cxnChg>
        <pc:cxnChg chg="del">
          <ac:chgData name="박종원" userId="S::comics77@uos.ac.kr::fb1adb6c-77df-4f64-ad40-2a25afe0800c" providerId="AD" clId="Web-{74AD47BC-862C-4BF3-859B-E30C6C746DCD}" dt="2019-08-13T15:54:47.860" v="79"/>
          <ac:cxnSpMkLst>
            <pc:docMk/>
            <pc:sldMk cId="2515475800" sldId="1226"/>
            <ac:cxnSpMk id="21" creationId="{00000000-0000-0000-0000-000000000000}"/>
          </ac:cxnSpMkLst>
        </pc:cxnChg>
        <pc:cxnChg chg="del">
          <ac:chgData name="박종원" userId="S::comics77@uos.ac.kr::fb1adb6c-77df-4f64-ad40-2a25afe0800c" providerId="AD" clId="Web-{74AD47BC-862C-4BF3-859B-E30C6C746DCD}" dt="2019-08-13T15:54:47.860" v="78"/>
          <ac:cxnSpMkLst>
            <pc:docMk/>
            <pc:sldMk cId="2515475800" sldId="1226"/>
            <ac:cxnSpMk id="33" creationId="{00000000-0000-0000-0000-000000000000}"/>
          </ac:cxnSpMkLst>
        </pc:cxnChg>
      </pc:sldChg>
      <pc:sldChg chg="modSp">
        <pc:chgData name="박종원" userId="S::comics77@uos.ac.kr::fb1adb6c-77df-4f64-ad40-2a25afe0800c" providerId="AD" clId="Web-{74AD47BC-862C-4BF3-859B-E30C6C746DCD}" dt="2019-08-13T16:02:40.793" v="266" actId="20577"/>
        <pc:sldMkLst>
          <pc:docMk/>
          <pc:sldMk cId="3349046426" sldId="1251"/>
        </pc:sldMkLst>
        <pc:spChg chg="mod">
          <ac:chgData name="박종원" userId="S::comics77@uos.ac.kr::fb1adb6c-77df-4f64-ad40-2a25afe0800c" providerId="AD" clId="Web-{74AD47BC-862C-4BF3-859B-E30C6C746DCD}" dt="2019-08-13T16:02:40.793" v="266" actId="20577"/>
          <ac:spMkLst>
            <pc:docMk/>
            <pc:sldMk cId="3349046426" sldId="1251"/>
            <ac:spMk id="2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6:02:35.559" v="263" actId="20577"/>
          <ac:spMkLst>
            <pc:docMk/>
            <pc:sldMk cId="3349046426" sldId="1251"/>
            <ac:spMk id="16" creationId="{00000000-0000-0000-0000-000000000000}"/>
          </ac:spMkLst>
        </pc:spChg>
      </pc:sldChg>
      <pc:sldChg chg="add del">
        <pc:chgData name="박종원" userId="S::comics77@uos.ac.kr::fb1adb6c-77df-4f64-ad40-2a25afe0800c" providerId="AD" clId="Web-{74AD47BC-862C-4BF3-859B-E30C6C746DCD}" dt="2019-08-13T16:01:07.028" v="207"/>
        <pc:sldMkLst>
          <pc:docMk/>
          <pc:sldMk cId="763599216" sldId="1252"/>
        </pc:sldMkLst>
      </pc:sldChg>
      <pc:sldChg chg="add del">
        <pc:chgData name="박종원" userId="S::comics77@uos.ac.kr::fb1adb6c-77df-4f64-ad40-2a25afe0800c" providerId="AD" clId="Web-{74AD47BC-862C-4BF3-859B-E30C6C746DCD}" dt="2019-08-13T16:01:16.419" v="209"/>
        <pc:sldMkLst>
          <pc:docMk/>
          <pc:sldMk cId="3600401195" sldId="1253"/>
        </pc:sldMkLst>
      </pc:sldChg>
      <pc:sldChg chg="addSp delSp modSp add del">
        <pc:chgData name="박종원" userId="S::comics77@uos.ac.kr::fb1adb6c-77df-4f64-ad40-2a25afe0800c" providerId="AD" clId="Web-{74AD47BC-862C-4BF3-859B-E30C6C746DCD}" dt="2019-08-13T16:00:58.450" v="206" actId="14100"/>
        <pc:sldMkLst>
          <pc:docMk/>
          <pc:sldMk cId="1172281955" sldId="1256"/>
        </pc:sldMkLst>
        <pc:spChg chg="del">
          <ac:chgData name="박종원" userId="S::comics77@uos.ac.kr::fb1adb6c-77df-4f64-ad40-2a25afe0800c" providerId="AD" clId="Web-{74AD47BC-862C-4BF3-859B-E30C6C746DCD}" dt="2019-08-13T16:00:05.404" v="184"/>
          <ac:spMkLst>
            <pc:docMk/>
            <pc:sldMk cId="1172281955" sldId="1256"/>
            <ac:spMk id="16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6:00:51.716" v="203"/>
          <ac:spMkLst>
            <pc:docMk/>
            <pc:sldMk cId="1172281955" sldId="1256"/>
            <ac:spMk id="2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6:00:47.435" v="201" actId="20577"/>
          <ac:spMkLst>
            <pc:docMk/>
            <pc:sldMk cId="1172281955" sldId="1256"/>
            <ac:spMk id="15363" creationId="{00000000-0000-0000-0000-000000000000}"/>
          </ac:spMkLst>
        </pc:spChg>
        <pc:picChg chg="add del mod">
          <ac:chgData name="박종원" userId="S::comics77@uos.ac.kr::fb1adb6c-77df-4f64-ad40-2a25afe0800c" providerId="AD" clId="Web-{74AD47BC-862C-4BF3-859B-E30C6C746DCD}" dt="2019-08-13T16:00:52.653" v="204"/>
          <ac:picMkLst>
            <pc:docMk/>
            <pc:sldMk cId="1172281955" sldId="1256"/>
            <ac:picMk id="2" creationId="{84AFAF16-D882-4D90-802B-32E094801699}"/>
          </ac:picMkLst>
        </pc:picChg>
        <pc:picChg chg="add mod">
          <ac:chgData name="박종원" userId="S::comics77@uos.ac.kr::fb1adb6c-77df-4f64-ad40-2a25afe0800c" providerId="AD" clId="Web-{74AD47BC-862C-4BF3-859B-E30C6C746DCD}" dt="2019-08-13T16:00:58.450" v="206" actId="14100"/>
          <ac:picMkLst>
            <pc:docMk/>
            <pc:sldMk cId="1172281955" sldId="1256"/>
            <ac:picMk id="5" creationId="{7CAF11D0-FE18-471D-A919-803113DB2CAB}"/>
          </ac:picMkLst>
        </pc:picChg>
        <pc:picChg chg="del">
          <ac:chgData name="박종원" userId="S::comics77@uos.ac.kr::fb1adb6c-77df-4f64-ad40-2a25afe0800c" providerId="AD" clId="Web-{74AD47BC-862C-4BF3-859B-E30C6C746DCD}" dt="2019-08-13T16:00:00.091" v="183"/>
          <ac:picMkLst>
            <pc:docMk/>
            <pc:sldMk cId="1172281955" sldId="1256"/>
            <ac:picMk id="24" creationId="{00000000-0000-0000-0000-000000000000}"/>
          </ac:picMkLst>
        </pc:picChg>
      </pc:sldChg>
      <pc:sldChg chg="addSp delSp modSp add del">
        <pc:chgData name="박종원" userId="S::comics77@uos.ac.kr::fb1adb6c-77df-4f64-ad40-2a25afe0800c" providerId="AD" clId="Web-{74AD47BC-862C-4BF3-859B-E30C6C746DCD}" dt="2019-08-13T16:02:08.778" v="236" actId="1076"/>
        <pc:sldMkLst>
          <pc:docMk/>
          <pc:sldMk cId="1019961135" sldId="1257"/>
        </pc:sldMkLst>
        <pc:spChg chg="del">
          <ac:chgData name="박종원" userId="S::comics77@uos.ac.kr::fb1adb6c-77df-4f64-ad40-2a25afe0800c" providerId="AD" clId="Web-{74AD47BC-862C-4BF3-859B-E30C6C746DCD}" dt="2019-08-13T16:02:03.419" v="233"/>
          <ac:spMkLst>
            <pc:docMk/>
            <pc:sldMk cId="1019961135" sldId="1257"/>
            <ac:spMk id="16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6:01:42.028" v="231"/>
          <ac:spMkLst>
            <pc:docMk/>
            <pc:sldMk cId="1019961135" sldId="1257"/>
            <ac:spMk id="2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6:01:40.059" v="230" actId="20577"/>
          <ac:spMkLst>
            <pc:docMk/>
            <pc:sldMk cId="1019961135" sldId="1257"/>
            <ac:spMk id="15363" creationId="{00000000-0000-0000-0000-000000000000}"/>
          </ac:spMkLst>
        </pc:spChg>
        <pc:picChg chg="add mod">
          <ac:chgData name="박종원" userId="S::comics77@uos.ac.kr::fb1adb6c-77df-4f64-ad40-2a25afe0800c" providerId="AD" clId="Web-{74AD47BC-862C-4BF3-859B-E30C6C746DCD}" dt="2019-08-13T16:02:08.778" v="236" actId="1076"/>
          <ac:picMkLst>
            <pc:docMk/>
            <pc:sldMk cId="1019961135" sldId="1257"/>
            <ac:picMk id="2" creationId="{4422BF3E-D64D-4536-B315-904EFBE04397}"/>
          </ac:picMkLst>
        </pc:picChg>
        <pc:picChg chg="del">
          <ac:chgData name="박종원" userId="S::comics77@uos.ac.kr::fb1adb6c-77df-4f64-ad40-2a25afe0800c" providerId="AD" clId="Web-{74AD47BC-862C-4BF3-859B-E30C6C746DCD}" dt="2019-08-13T16:01:35.466" v="226"/>
          <ac:picMkLst>
            <pc:docMk/>
            <pc:sldMk cId="1019961135" sldId="1257"/>
            <ac:picMk id="8" creationId="{00000000-0000-0000-0000-000000000000}"/>
          </ac:picMkLst>
        </pc:picChg>
      </pc:sldChg>
      <pc:sldChg chg="add del">
        <pc:chgData name="박종원" userId="S::comics77@uos.ac.kr::fb1adb6c-77df-4f64-ad40-2a25afe0800c" providerId="AD" clId="Web-{74AD47BC-862C-4BF3-859B-E30C6C746DCD}" dt="2019-08-13T16:01:14.560" v="208"/>
        <pc:sldMkLst>
          <pc:docMk/>
          <pc:sldMk cId="3526531140" sldId="1258"/>
        </pc:sldMkLst>
      </pc:sldChg>
      <pc:sldChg chg="modSp add replId">
        <pc:chgData name="박종원" userId="S::comics77@uos.ac.kr::fb1adb6c-77df-4f64-ad40-2a25afe0800c" providerId="AD" clId="Web-{74AD47BC-862C-4BF3-859B-E30C6C746DCD}" dt="2019-08-13T15:58:37.092" v="168" actId="20577"/>
        <pc:sldMkLst>
          <pc:docMk/>
          <pc:sldMk cId="27479388" sldId="1259"/>
        </pc:sldMkLst>
        <pc:spChg chg="mod">
          <ac:chgData name="박종원" userId="S::comics77@uos.ac.kr::fb1adb6c-77df-4f64-ad40-2a25afe0800c" providerId="AD" clId="Web-{74AD47BC-862C-4BF3-859B-E30C6C746DCD}" dt="2019-08-13T15:58:37.092" v="168" actId="20577"/>
          <ac:spMkLst>
            <pc:docMk/>
            <pc:sldMk cId="27479388" sldId="1259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5:57:49.967" v="144" actId="20577"/>
          <ac:spMkLst>
            <pc:docMk/>
            <pc:sldMk cId="27479388" sldId="1259"/>
            <ac:spMk id="15363" creationId="{00000000-0000-0000-0000-000000000000}"/>
          </ac:spMkLst>
        </pc:spChg>
      </pc:sldChg>
    </pc:docChg>
  </pc:docChgLst>
  <pc:docChgLst>
    <pc:chgData name="박종원" userId="S::comics77@uos.ac.kr::fb1adb6c-77df-4f64-ad40-2a25afe0800c" providerId="AD" clId="Web-{A2EFBD13-89A0-64EE-5EA4-18BE3A4A6184}"/>
    <pc:docChg chg="addSld delSld modSld">
      <pc:chgData name="박종원" userId="S::comics77@uos.ac.kr::fb1adb6c-77df-4f64-ad40-2a25afe0800c" providerId="AD" clId="Web-{A2EFBD13-89A0-64EE-5EA4-18BE3A4A6184}" dt="2019-08-13T16:24:26.694" v="283" actId="20577"/>
      <pc:docMkLst>
        <pc:docMk/>
      </pc:docMkLst>
      <pc:sldChg chg="modSp">
        <pc:chgData name="박종원" userId="S::comics77@uos.ac.kr::fb1adb6c-77df-4f64-ad40-2a25afe0800c" providerId="AD" clId="Web-{A2EFBD13-89A0-64EE-5EA4-18BE3A4A6184}" dt="2019-08-13T16:06:22.963" v="6" actId="20577"/>
        <pc:sldMkLst>
          <pc:docMk/>
          <pc:sldMk cId="0" sldId="694"/>
        </pc:sldMkLst>
        <pc:spChg chg="mod">
          <ac:chgData name="박종원" userId="S::comics77@uos.ac.kr::fb1adb6c-77df-4f64-ad40-2a25afe0800c" providerId="AD" clId="Web-{A2EFBD13-89A0-64EE-5EA4-18BE3A4A6184}" dt="2019-08-13T16:06:22.963" v="6" actId="20577"/>
          <ac:spMkLst>
            <pc:docMk/>
            <pc:sldMk cId="0" sldId="694"/>
            <ac:spMk id="3074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A2EFBD13-89A0-64EE-5EA4-18BE3A4A6184}" dt="2019-08-13T16:06:51.464" v="29" actId="20577"/>
        <pc:sldMkLst>
          <pc:docMk/>
          <pc:sldMk cId="536599336" sldId="961"/>
        </pc:sldMkLst>
        <pc:spChg chg="mod">
          <ac:chgData name="박종원" userId="S::comics77@uos.ac.kr::fb1adb6c-77df-4f64-ad40-2a25afe0800c" providerId="AD" clId="Web-{A2EFBD13-89A0-64EE-5EA4-18BE3A4A6184}" dt="2019-08-13T16:06:51.464" v="29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A2EFBD13-89A0-64EE-5EA4-18BE3A4A6184}" dt="2019-08-13T16:11:53.380" v="156" actId="20577"/>
        <pc:sldMkLst>
          <pc:docMk/>
          <pc:sldMk cId="2515475800" sldId="1226"/>
        </pc:sldMkLst>
        <pc:spChg chg="mod">
          <ac:chgData name="박종원" userId="S::comics77@uos.ac.kr::fb1adb6c-77df-4f64-ad40-2a25afe0800c" providerId="AD" clId="Web-{A2EFBD13-89A0-64EE-5EA4-18BE3A4A6184}" dt="2019-08-13T16:11:53.380" v="156" actId="20577"/>
          <ac:spMkLst>
            <pc:docMk/>
            <pc:sldMk cId="2515475800" sldId="1226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07:24.604" v="37" actId="20577"/>
          <ac:spMkLst>
            <pc:docMk/>
            <pc:sldMk cId="2515475800" sldId="1226"/>
            <ac:spMk id="15363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A2EFBD13-89A0-64EE-5EA4-18BE3A4A6184}" dt="2019-08-13T16:24:25.443" v="281" actId="20577"/>
        <pc:sldMkLst>
          <pc:docMk/>
          <pc:sldMk cId="3349046426" sldId="1251"/>
        </pc:sldMkLst>
        <pc:spChg chg="mod">
          <ac:chgData name="박종원" userId="S::comics77@uos.ac.kr::fb1adb6c-77df-4f64-ad40-2a25afe0800c" providerId="AD" clId="Web-{A2EFBD13-89A0-64EE-5EA4-18BE3A4A6184}" dt="2019-08-13T16:24:25.443" v="281" actId="20577"/>
          <ac:spMkLst>
            <pc:docMk/>
            <pc:sldMk cId="3349046426" sldId="1251"/>
            <ac:spMk id="2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24:16.350" v="265" actId="20577"/>
          <ac:spMkLst>
            <pc:docMk/>
            <pc:sldMk cId="3349046426" sldId="1251"/>
            <ac:spMk id="16" creationId="{00000000-0000-0000-0000-000000000000}"/>
          </ac:spMkLst>
        </pc:spChg>
      </pc:sldChg>
      <pc:sldChg chg="addSp delSp modSp">
        <pc:chgData name="박종원" userId="S::comics77@uos.ac.kr::fb1adb6c-77df-4f64-ad40-2a25afe0800c" providerId="AD" clId="Web-{A2EFBD13-89A0-64EE-5EA4-18BE3A4A6184}" dt="2019-08-13T16:24:01.162" v="262" actId="20577"/>
        <pc:sldMkLst>
          <pc:docMk/>
          <pc:sldMk cId="1172281955" sldId="1256"/>
        </pc:sldMkLst>
        <pc:spChg chg="add mod">
          <ac:chgData name="박종원" userId="S::comics77@uos.ac.kr::fb1adb6c-77df-4f64-ad40-2a25afe0800c" providerId="AD" clId="Web-{A2EFBD13-89A0-64EE-5EA4-18BE3A4A6184}" dt="2019-08-13T16:24:01.162" v="262" actId="20577"/>
          <ac:spMkLst>
            <pc:docMk/>
            <pc:sldMk cId="1172281955" sldId="1256"/>
            <ac:spMk id="2" creationId="{6622758A-4A08-4E04-9A70-346A20B52EF4}"/>
          </ac:spMkLst>
        </pc:spChg>
        <pc:spChg chg="mod">
          <ac:chgData name="박종원" userId="S::comics77@uos.ac.kr::fb1adb6c-77df-4f64-ad40-2a25afe0800c" providerId="AD" clId="Web-{A2EFBD13-89A0-64EE-5EA4-18BE3A4A6184}" dt="2019-08-13T16:23:45.272" v="231" actId="20577"/>
          <ac:spMkLst>
            <pc:docMk/>
            <pc:sldMk cId="1172281955" sldId="1256"/>
            <ac:spMk id="15363" creationId="{00000000-0000-0000-0000-000000000000}"/>
          </ac:spMkLst>
        </pc:spChg>
        <pc:picChg chg="del">
          <ac:chgData name="박종원" userId="S::comics77@uos.ac.kr::fb1adb6c-77df-4f64-ad40-2a25afe0800c" providerId="AD" clId="Web-{A2EFBD13-89A0-64EE-5EA4-18BE3A4A6184}" dt="2019-08-13T16:23:46.647" v="232"/>
          <ac:picMkLst>
            <pc:docMk/>
            <pc:sldMk cId="1172281955" sldId="1256"/>
            <ac:picMk id="5" creationId="{7CAF11D0-FE18-471D-A919-803113DB2CAB}"/>
          </ac:picMkLst>
        </pc:picChg>
      </pc:sldChg>
      <pc:sldChg chg="del">
        <pc:chgData name="박종원" userId="S::comics77@uos.ac.kr::fb1adb6c-77df-4f64-ad40-2a25afe0800c" providerId="AD" clId="Web-{A2EFBD13-89A0-64EE-5EA4-18BE3A4A6184}" dt="2019-08-13T16:24:03.944" v="264"/>
        <pc:sldMkLst>
          <pc:docMk/>
          <pc:sldMk cId="1019961135" sldId="1257"/>
        </pc:sldMkLst>
      </pc:sldChg>
      <pc:sldChg chg="modSp">
        <pc:chgData name="박종원" userId="S::comics77@uos.ac.kr::fb1adb6c-77df-4f64-ad40-2a25afe0800c" providerId="AD" clId="Web-{A2EFBD13-89A0-64EE-5EA4-18BE3A4A6184}" dt="2019-08-13T16:23:08.378" v="223" actId="20577"/>
        <pc:sldMkLst>
          <pc:docMk/>
          <pc:sldMk cId="27479388" sldId="1259"/>
        </pc:sldMkLst>
        <pc:spChg chg="mod">
          <ac:chgData name="박종원" userId="S::comics77@uos.ac.kr::fb1adb6c-77df-4f64-ad40-2a25afe0800c" providerId="AD" clId="Web-{A2EFBD13-89A0-64EE-5EA4-18BE3A4A6184}" dt="2019-08-13T16:23:08.378" v="223" actId="20577"/>
          <ac:spMkLst>
            <pc:docMk/>
            <pc:sldMk cId="27479388" sldId="1259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12:31.075" v="164" actId="20577"/>
          <ac:spMkLst>
            <pc:docMk/>
            <pc:sldMk cId="27479388" sldId="1259"/>
            <ac:spMk id="15363" creationId="{00000000-0000-0000-0000-000000000000}"/>
          </ac:spMkLst>
        </pc:spChg>
      </pc:sldChg>
      <pc:sldChg chg="modSp add replId">
        <pc:chgData name="박종원" userId="S::comics77@uos.ac.kr::fb1adb6c-77df-4f64-ad40-2a25afe0800c" providerId="AD" clId="Web-{A2EFBD13-89A0-64EE-5EA4-18BE3A4A6184}" dt="2019-08-13T16:11:49.630" v="155" actId="20577"/>
        <pc:sldMkLst>
          <pc:docMk/>
          <pc:sldMk cId="3872973469" sldId="1260"/>
        </pc:sldMkLst>
        <pc:spChg chg="mod">
          <ac:chgData name="박종원" userId="S::comics77@uos.ac.kr::fb1adb6c-77df-4f64-ad40-2a25afe0800c" providerId="AD" clId="Web-{A2EFBD13-89A0-64EE-5EA4-18BE3A4A6184}" dt="2019-08-13T16:11:49.630" v="155" actId="20577"/>
          <ac:spMkLst>
            <pc:docMk/>
            <pc:sldMk cId="3872973469" sldId="1260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09:03.828" v="89" actId="20577"/>
          <ac:spMkLst>
            <pc:docMk/>
            <pc:sldMk cId="3872973469" sldId="1260"/>
            <ac:spMk id="15363" creationId="{00000000-0000-0000-0000-000000000000}"/>
          </ac:spMkLst>
        </pc:spChg>
      </pc:sldChg>
    </pc:docChg>
  </pc:docChgLst>
  <pc:docChgLst>
    <pc:chgData name="박종원" userId="fb1adb6c-77df-4f64-ad40-2a25afe0800c" providerId="ADAL" clId="{9A6D2EC1-32EA-A84C-8A1A-D483C5D34763}"/>
    <pc:docChg chg="modSld">
      <pc:chgData name="박종원" userId="fb1adb6c-77df-4f64-ad40-2a25afe0800c" providerId="ADAL" clId="{9A6D2EC1-32EA-A84C-8A1A-D483C5D34763}" dt="2023-08-11T00:12:31.601" v="2" actId="6549"/>
      <pc:docMkLst>
        <pc:docMk/>
      </pc:docMkLst>
      <pc:sldChg chg="modSp mod">
        <pc:chgData name="박종원" userId="fb1adb6c-77df-4f64-ad40-2a25afe0800c" providerId="ADAL" clId="{9A6D2EC1-32EA-A84C-8A1A-D483C5D34763}" dt="2023-08-11T00:12:31.601" v="2" actId="6549"/>
        <pc:sldMkLst>
          <pc:docMk/>
          <pc:sldMk cId="1172281955" sldId="1256"/>
        </pc:sldMkLst>
        <pc:spChg chg="mod">
          <ac:chgData name="박종원" userId="fb1adb6c-77df-4f64-ad40-2a25afe0800c" providerId="ADAL" clId="{9A6D2EC1-32EA-A84C-8A1A-D483C5D34763}" dt="2023-08-11T00:12:31.601" v="2" actId="6549"/>
          <ac:spMkLst>
            <pc:docMk/>
            <pc:sldMk cId="1172281955" sldId="1256"/>
            <ac:spMk id="2" creationId="{6622758A-4A08-4E04-9A70-346A20B52E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3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698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12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928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13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55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14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463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95415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4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927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5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226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6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76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7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7453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8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269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9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525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10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077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11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271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98FD959-0A96-42CF-ADF7-A5CAA85AA239}" type="datetime1">
              <a:rPr lang="ko-KR" altLang="en-US"/>
              <a:pPr>
                <a:defRPr/>
              </a:pPr>
              <a:t>2023-08-13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66D4F-BE87-4764-9128-5EE47DAFA1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55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  <p:sldLayoutId id="2147484053" r:id="rId13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/>
            <a:r>
              <a:rPr lang="en-US" altLang="ko-KR" sz="2400" dirty="0">
                <a:latin typeface="맑은 고딕"/>
                <a:ea typeface="맑은 고딕"/>
              </a:rPr>
              <a:t>3. </a:t>
            </a:r>
            <a:r>
              <a:rPr lang="ko-KR" altLang="en-US" sz="2400" dirty="0">
                <a:latin typeface="맑은 고딕"/>
                <a:ea typeface="맑은 고딕"/>
              </a:rPr>
              <a:t>컴포넌트</a:t>
            </a:r>
            <a:endParaRPr lang="ko-KR" altLang="en-US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윤창호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웹프로그래밍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3. props</a:t>
            </a:r>
            <a:endParaRPr lang="ko-KR" altLang="en-US" sz="2400" dirty="0">
              <a:latin typeface="돋움"/>
              <a:ea typeface="돋움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7" name="세로 텍스트 개체 틀 4">
            <a:extLst>
              <a:ext uri="{FF2B5EF4-FFF2-40B4-BE49-F238E27FC236}">
                <a16:creationId xmlns:a16="http://schemas.microsoft.com/office/drawing/2014/main" id="{7A48AFC3-4298-40B5-8106-AF78245AB5BE}"/>
              </a:ext>
            </a:extLst>
          </p:cNvPr>
          <p:cNvSpPr txBox="1">
            <a:spLocks/>
          </p:cNvSpPr>
          <p:nvPr/>
        </p:nvSpPr>
        <p:spPr>
          <a:xfrm>
            <a:off x="916750" y="1234632"/>
            <a:ext cx="3065722" cy="420689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b="0" kern="0" dirty="0"/>
              <a:t>3) </a:t>
            </a:r>
            <a:r>
              <a:rPr lang="ko-KR" altLang="en-US" b="0" kern="0" dirty="0"/>
              <a:t>비구조화 할당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40F620-AB6F-4204-A5D8-37B6F84EC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21" y="1869632"/>
            <a:ext cx="4734586" cy="19528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FD4DF0-EB7C-467A-BCDB-61B5E39A9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56" y="4240831"/>
            <a:ext cx="4801270" cy="1771897"/>
          </a:xfrm>
          <a:prstGeom prst="rect">
            <a:avLst/>
          </a:prstGeom>
        </p:spPr>
      </p:pic>
      <p:sp>
        <p:nvSpPr>
          <p:cNvPr id="19" name="세로 텍스트 개체 틀 4">
            <a:extLst>
              <a:ext uri="{FF2B5EF4-FFF2-40B4-BE49-F238E27FC236}">
                <a16:creationId xmlns:a16="http://schemas.microsoft.com/office/drawing/2014/main" id="{96952ADB-156A-4EC6-AD63-886EE7043E33}"/>
              </a:ext>
            </a:extLst>
          </p:cNvPr>
          <p:cNvSpPr txBox="1">
            <a:spLocks/>
          </p:cNvSpPr>
          <p:nvPr/>
        </p:nvSpPr>
        <p:spPr>
          <a:xfrm>
            <a:off x="5746595" y="2101082"/>
            <a:ext cx="1230799" cy="420689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b="0" kern="0" dirty="0"/>
              <a:t>객체</a:t>
            </a:r>
          </a:p>
        </p:txBody>
      </p:sp>
      <p:sp>
        <p:nvSpPr>
          <p:cNvPr id="20" name="세로 텍스트 개체 틀 4">
            <a:extLst>
              <a:ext uri="{FF2B5EF4-FFF2-40B4-BE49-F238E27FC236}">
                <a16:creationId xmlns:a16="http://schemas.microsoft.com/office/drawing/2014/main" id="{E7C180C8-276F-4445-9B78-9990AD1E9FE0}"/>
              </a:ext>
            </a:extLst>
          </p:cNvPr>
          <p:cNvSpPr txBox="1">
            <a:spLocks/>
          </p:cNvSpPr>
          <p:nvPr/>
        </p:nvSpPr>
        <p:spPr>
          <a:xfrm>
            <a:off x="5815867" y="4336230"/>
            <a:ext cx="1230799" cy="420689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b="0" kern="0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06765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3. props</a:t>
            </a:r>
            <a:endParaRPr lang="ko-KR" altLang="en-US" sz="2400" dirty="0">
              <a:latin typeface="돋움"/>
              <a:ea typeface="돋움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7" name="세로 텍스트 개체 틀 4">
            <a:extLst>
              <a:ext uri="{FF2B5EF4-FFF2-40B4-BE49-F238E27FC236}">
                <a16:creationId xmlns:a16="http://schemas.microsoft.com/office/drawing/2014/main" id="{7A48AFC3-4298-40B5-8106-AF78245AB5BE}"/>
              </a:ext>
            </a:extLst>
          </p:cNvPr>
          <p:cNvSpPr txBox="1">
            <a:spLocks/>
          </p:cNvSpPr>
          <p:nvPr/>
        </p:nvSpPr>
        <p:spPr>
          <a:xfrm>
            <a:off x="916750" y="1234632"/>
            <a:ext cx="3065722" cy="420689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b="0" kern="0" dirty="0"/>
              <a:t>4) </a:t>
            </a:r>
            <a:r>
              <a:rPr lang="ko-KR" altLang="en-US" b="0" kern="0" dirty="0"/>
              <a:t>타입 체크</a:t>
            </a:r>
            <a:endParaRPr lang="en-US" altLang="ko-KR" b="0" kern="0" dirty="0"/>
          </a:p>
          <a:p>
            <a:pPr marL="0" indent="0">
              <a:buNone/>
              <a:defRPr/>
            </a:pPr>
            <a:r>
              <a:rPr lang="en-US" altLang="ko-KR" b="0" kern="0" dirty="0"/>
              <a:t>  ?: </a:t>
            </a:r>
            <a:r>
              <a:rPr lang="ko-KR" altLang="en-US" b="0" kern="0" dirty="0"/>
              <a:t>옵션이라는 뜻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F3D7A8-152B-47B7-B072-80AB99103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652" y="2277082"/>
            <a:ext cx="5477639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4. </a:t>
            </a:r>
            <a:r>
              <a:rPr lang="ko-KR" altLang="en-US" sz="2400" dirty="0">
                <a:latin typeface="돋움"/>
                <a:ea typeface="돋움"/>
              </a:rPr>
              <a:t>클래스형 컴포넌트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38CA6D-3059-40B2-AD60-858344C03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073" y="1511396"/>
            <a:ext cx="6430272" cy="6763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D84D93-601A-4C00-AD28-5AFDE9AA6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994" y="2900854"/>
            <a:ext cx="5220429" cy="329611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82AF31-D82C-46EB-A308-50B53A6D9950}"/>
              </a:ext>
            </a:extLst>
          </p:cNvPr>
          <p:cNvCxnSpPr>
            <a:stCxn id="5" idx="2"/>
            <a:endCxn id="6" idx="0"/>
          </p:cNvCxnSpPr>
          <p:nvPr/>
        </p:nvCxnSpPr>
        <p:spPr bwMode="auto">
          <a:xfrm>
            <a:off x="4667209" y="2187765"/>
            <a:ext cx="0" cy="71308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0276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180441" y="662483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5. </a:t>
            </a:r>
            <a:r>
              <a:rPr lang="ko-KR" altLang="en-US" sz="2400" dirty="0">
                <a:latin typeface="돋움"/>
                <a:ea typeface="돋움"/>
              </a:rPr>
              <a:t>클래스형 컴포넌트 </a:t>
            </a:r>
            <a:r>
              <a:rPr lang="en-US" altLang="ko-KR" sz="2400" dirty="0">
                <a:latin typeface="돋움"/>
                <a:ea typeface="돋움"/>
              </a:rPr>
              <a:t>state</a:t>
            </a:r>
            <a:endParaRPr lang="ko-KR" altLang="en-US" sz="2400" dirty="0">
              <a:latin typeface="돋움"/>
              <a:ea typeface="돋움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982425-E1AF-4994-850D-B4BADBC33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96" y="3267725"/>
            <a:ext cx="2762636" cy="63826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9C72B44-3305-4DE8-8EC6-F7089062D41A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 bwMode="auto">
          <a:xfrm>
            <a:off x="3059732" y="3586857"/>
            <a:ext cx="101671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세로 텍스트 개체 틀 4">
            <a:extLst>
              <a:ext uri="{FF2B5EF4-FFF2-40B4-BE49-F238E27FC236}">
                <a16:creationId xmlns:a16="http://schemas.microsoft.com/office/drawing/2014/main" id="{87232FEE-B7EE-44FB-AD96-CB239DB7491A}"/>
              </a:ext>
            </a:extLst>
          </p:cNvPr>
          <p:cNvSpPr txBox="1">
            <a:spLocks/>
          </p:cNvSpPr>
          <p:nvPr/>
        </p:nvSpPr>
        <p:spPr>
          <a:xfrm>
            <a:off x="297096" y="4803491"/>
            <a:ext cx="1230799" cy="420689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b="0" kern="0" dirty="0"/>
              <a:t>output:</a:t>
            </a:r>
            <a:endParaRPr lang="ko-KR" altLang="en-US" b="0" kern="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2470743-EE77-4B7F-8D7E-7CEA5D947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90" y="5218092"/>
            <a:ext cx="323895" cy="9431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E193D43-30B9-4606-8E6A-2D0EBE690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446" y="862327"/>
            <a:ext cx="5649113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38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6. </a:t>
            </a:r>
            <a:r>
              <a:rPr lang="ko-KR" altLang="en-US" sz="2400" dirty="0">
                <a:latin typeface="돋움"/>
                <a:ea typeface="돋움"/>
              </a:rPr>
              <a:t>함수형 컴포넌트 </a:t>
            </a:r>
            <a:r>
              <a:rPr lang="en-US" altLang="ko-KR" sz="2400" dirty="0" err="1">
                <a:latin typeface="돋움"/>
                <a:ea typeface="돋움"/>
              </a:rPr>
              <a:t>useState</a:t>
            </a:r>
            <a:r>
              <a:rPr lang="en-US" altLang="ko-KR" sz="2400" dirty="0">
                <a:latin typeface="돋움"/>
                <a:ea typeface="돋움"/>
              </a:rPr>
              <a:t> </a:t>
            </a:r>
            <a:r>
              <a:rPr lang="ko-KR" altLang="en-US" sz="2400" dirty="0">
                <a:latin typeface="돋움"/>
                <a:ea typeface="돋움"/>
              </a:rPr>
              <a:t>사용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6C2C2F-247C-4699-9433-80EE41838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55" y="3488840"/>
            <a:ext cx="3010320" cy="6573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EAF0B7-37F4-4BDA-8087-B5C7DCC08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734" y="2188495"/>
            <a:ext cx="5058481" cy="325800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CA0DB15-67C5-44D1-B762-3D9281726BDA}"/>
              </a:ext>
            </a:extLst>
          </p:cNvPr>
          <p:cNvCxnSpPr>
            <a:stCxn id="2" idx="3"/>
            <a:endCxn id="6" idx="1"/>
          </p:cNvCxnSpPr>
          <p:nvPr/>
        </p:nvCxnSpPr>
        <p:spPr bwMode="auto">
          <a:xfrm flipV="1">
            <a:off x="3426575" y="3817498"/>
            <a:ext cx="962159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세로 텍스트 개체 틀 4">
            <a:extLst>
              <a:ext uri="{FF2B5EF4-FFF2-40B4-BE49-F238E27FC236}">
                <a16:creationId xmlns:a16="http://schemas.microsoft.com/office/drawing/2014/main" id="{622535BF-13E4-4C9A-A643-0E70DED99C87}"/>
              </a:ext>
            </a:extLst>
          </p:cNvPr>
          <p:cNvSpPr txBox="1">
            <a:spLocks/>
          </p:cNvSpPr>
          <p:nvPr/>
        </p:nvSpPr>
        <p:spPr>
          <a:xfrm>
            <a:off x="916750" y="1234632"/>
            <a:ext cx="3065722" cy="420689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b="0" kern="0" dirty="0"/>
              <a:t>1) </a:t>
            </a:r>
            <a:r>
              <a:rPr lang="en-US" altLang="ko-KR" b="0" kern="0" dirty="0" err="1"/>
              <a:t>setState</a:t>
            </a:r>
            <a:r>
              <a:rPr lang="ko-KR" altLang="en-US" b="0" kern="0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309461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61D85E-F382-4C7C-9BDB-FD896C8F2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191" y="2038156"/>
            <a:ext cx="2038635" cy="13908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C9F29B-02F9-4AA0-AA8B-82200FE81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093" y="2052445"/>
            <a:ext cx="2257740" cy="1362265"/>
          </a:xfrm>
          <a:prstGeom prst="rect">
            <a:avLst/>
          </a:prstGeom>
        </p:spPr>
      </p:pic>
      <p:sp>
        <p:nvSpPr>
          <p:cNvPr id="11" name="세로 텍스트 개체 틀 4">
            <a:extLst>
              <a:ext uri="{FF2B5EF4-FFF2-40B4-BE49-F238E27FC236}">
                <a16:creationId xmlns:a16="http://schemas.microsoft.com/office/drawing/2014/main" id="{93AA1828-B560-4AE0-B30F-818185609A87}"/>
              </a:ext>
            </a:extLst>
          </p:cNvPr>
          <p:cNvSpPr txBox="1">
            <a:spLocks/>
          </p:cNvSpPr>
          <p:nvPr/>
        </p:nvSpPr>
        <p:spPr>
          <a:xfrm>
            <a:off x="1976715" y="3448055"/>
            <a:ext cx="1230799" cy="420689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b="0" kern="0"/>
              <a:t>배열</a:t>
            </a:r>
            <a:endParaRPr lang="ko-KR" altLang="en-US" b="0" kern="0" dirty="0"/>
          </a:p>
        </p:txBody>
      </p:sp>
      <p:sp>
        <p:nvSpPr>
          <p:cNvPr id="15" name="세로 텍스트 개체 틀 4">
            <a:extLst>
              <a:ext uri="{FF2B5EF4-FFF2-40B4-BE49-F238E27FC236}">
                <a16:creationId xmlns:a16="http://schemas.microsoft.com/office/drawing/2014/main" id="{63AED942-730D-4255-9E55-0877DF7D9337}"/>
              </a:ext>
            </a:extLst>
          </p:cNvPr>
          <p:cNvSpPr txBox="1">
            <a:spLocks/>
          </p:cNvSpPr>
          <p:nvPr/>
        </p:nvSpPr>
        <p:spPr>
          <a:xfrm>
            <a:off x="6055563" y="3465090"/>
            <a:ext cx="1230799" cy="420689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b="0" kern="0" dirty="0"/>
              <a:t>기본값</a:t>
            </a: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EE6C1762-9841-40AD-AD6F-E59DE2170DC4}"/>
              </a:ext>
            </a:extLst>
          </p:cNvPr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6. </a:t>
            </a:r>
            <a:r>
              <a:rPr lang="ko-KR" altLang="en-US" sz="2400" dirty="0">
                <a:latin typeface="돋움"/>
                <a:ea typeface="돋움"/>
              </a:rPr>
              <a:t>함수형 컴포넌트 </a:t>
            </a:r>
            <a:r>
              <a:rPr lang="en-US" altLang="ko-KR" sz="2400" dirty="0" err="1">
                <a:latin typeface="돋움"/>
                <a:ea typeface="돋움"/>
              </a:rPr>
              <a:t>useState</a:t>
            </a:r>
            <a:r>
              <a:rPr lang="en-US" altLang="ko-KR" sz="2400" dirty="0">
                <a:latin typeface="돋움"/>
                <a:ea typeface="돋움"/>
              </a:rPr>
              <a:t> </a:t>
            </a:r>
            <a:r>
              <a:rPr lang="ko-KR" altLang="en-US" sz="2400" dirty="0">
                <a:latin typeface="돋움"/>
                <a:ea typeface="돋움"/>
              </a:rPr>
              <a:t>사용</a:t>
            </a:r>
          </a:p>
        </p:txBody>
      </p:sp>
      <p:sp>
        <p:nvSpPr>
          <p:cNvPr id="9" name="세로 텍스트 개체 틀 4">
            <a:extLst>
              <a:ext uri="{FF2B5EF4-FFF2-40B4-BE49-F238E27FC236}">
                <a16:creationId xmlns:a16="http://schemas.microsoft.com/office/drawing/2014/main" id="{CD581812-254B-4A3A-A935-88CDC732624C}"/>
              </a:ext>
            </a:extLst>
          </p:cNvPr>
          <p:cNvSpPr txBox="1">
            <a:spLocks/>
          </p:cNvSpPr>
          <p:nvPr/>
        </p:nvSpPr>
        <p:spPr>
          <a:xfrm>
            <a:off x="916750" y="1234632"/>
            <a:ext cx="3065722" cy="420689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b="0" kern="0" dirty="0"/>
              <a:t>2) </a:t>
            </a:r>
            <a:r>
              <a:rPr lang="ko-KR" altLang="en-US" b="0" kern="0" dirty="0"/>
              <a:t>배열 비구조화 할당</a:t>
            </a:r>
          </a:p>
        </p:txBody>
      </p:sp>
    </p:spTree>
    <p:extLst>
      <p:ext uri="{BB962C8B-B14F-4D97-AF65-F5344CB8AC3E}">
        <p14:creationId xmlns:p14="http://schemas.microsoft.com/office/powerpoint/2010/main" val="2546037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 anchor="t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/>
              <a:t>구현실습 </a:t>
            </a:r>
            <a:r>
              <a:rPr lang="en-US" altLang="ko-KR" sz="1600" dirty="0"/>
              <a:t>1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>
                <a:latin typeface="돋움"/>
                <a:ea typeface="돋움"/>
              </a:rPr>
              <a:t> </a:t>
            </a:r>
            <a:r>
              <a:rPr lang="en-US" altLang="ko-KR" sz="1050" dirty="0">
                <a:latin typeface="돋움"/>
                <a:ea typeface="돋움"/>
              </a:rPr>
              <a:t>(</a:t>
            </a:r>
            <a:r>
              <a:rPr lang="ko-KR" altLang="en-US" sz="1050" dirty="0">
                <a:latin typeface="돋움"/>
                <a:ea typeface="돋움"/>
              </a:rPr>
              <a:t>★ ★ </a:t>
            </a:r>
            <a:r>
              <a:rPr lang="en-US" altLang="ko-KR" sz="1050" dirty="0">
                <a:latin typeface="돋움"/>
                <a:ea typeface="돋움"/>
              </a:rPr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068872" y="1522767"/>
            <a:ext cx="4953000" cy="338554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/>
                <a:ea typeface="맑은 고딕"/>
              </a:rPr>
              <a:t>React </a:t>
            </a:r>
            <a:r>
              <a:rPr lang="ko-KR" altLang="en-US" dirty="0">
                <a:latin typeface="맑은 고딕"/>
                <a:ea typeface="맑은 고딕"/>
              </a:rPr>
              <a:t>컴포넌트 </a:t>
            </a:r>
            <a:r>
              <a:rPr lang="en-US" altLang="ko-KR" dirty="0" err="1">
                <a:latin typeface="맑은 고딕"/>
                <a:ea typeface="맑은 고딕"/>
              </a:rPr>
              <a:t>따라하기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349046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413547" y="1277842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 err="1"/>
              <a:t>필기없음</a:t>
            </a:r>
            <a:r>
              <a:rPr lang="en-US" altLang="ko-KR" sz="1800" dirty="0"/>
              <a:t> </a:t>
            </a:r>
            <a:r>
              <a:rPr lang="ko-KR" altLang="en-US" sz="1800" dirty="0"/>
              <a:t>단 코멘트를 잘 달았는지 검토하셔요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en-US" altLang="ko-KR" sz="2000" dirty="0">
                <a:latin typeface="맑은 고딕"/>
                <a:ea typeface="맑은 고딕"/>
              </a:rPr>
              <a:t>Hello React</a:t>
            </a:r>
          </a:p>
          <a:p>
            <a:pPr marL="914400" lvl="1" indent="-457200">
              <a:spcBef>
                <a:spcPct val="0"/>
              </a:spcBef>
              <a:buAutoNum type="arabicPeriod"/>
            </a:pPr>
            <a:r>
              <a:rPr lang="ko-KR" altLang="en-US" sz="2000" dirty="0">
                <a:latin typeface="맑은 고딕"/>
                <a:ea typeface="맑은 고딕"/>
              </a:rPr>
              <a:t>클래스형 컴포넌트 </a:t>
            </a:r>
            <a:r>
              <a:rPr lang="en-US" altLang="ko-KR" sz="2000" dirty="0">
                <a:latin typeface="맑은 고딕"/>
                <a:ea typeface="맑은 고딕"/>
              </a:rPr>
              <a:t>vs </a:t>
            </a:r>
            <a:r>
              <a:rPr lang="ko-KR" altLang="en-US" sz="2000" dirty="0">
                <a:latin typeface="맑은 고딕"/>
                <a:ea typeface="맑은 고딕"/>
              </a:rPr>
              <a:t>함수 컴포넌트</a:t>
            </a:r>
          </a:p>
          <a:p>
            <a:pPr marL="914400" lvl="1" indent="-457200">
              <a:spcBef>
                <a:spcPct val="0"/>
              </a:spcBef>
              <a:buAutoNum type="arabicPeriod"/>
            </a:pPr>
            <a:r>
              <a:rPr lang="ko-KR" altLang="en-US" sz="2000" dirty="0">
                <a:latin typeface="맑은 고딕"/>
                <a:ea typeface="맑은 고딕"/>
              </a:rPr>
              <a:t>첫 컴포넌트</a:t>
            </a:r>
          </a:p>
          <a:p>
            <a:pPr marL="914400" lvl="1" indent="-457200">
              <a:spcBef>
                <a:spcPct val="0"/>
              </a:spcBef>
              <a:buAutoNum type="arabicPeriod"/>
            </a:pPr>
            <a:r>
              <a:rPr lang="en-US" altLang="ko-KR" sz="2000" dirty="0">
                <a:latin typeface="맑은 고딕"/>
                <a:ea typeface="맑은 고딕"/>
              </a:rPr>
              <a:t>props</a:t>
            </a:r>
          </a:p>
          <a:p>
            <a:pPr marL="914400" lvl="1" indent="-457200">
              <a:spcBef>
                <a:spcPct val="0"/>
              </a:spcBef>
              <a:buAutoNum type="arabicPeriod"/>
            </a:pPr>
            <a:r>
              <a:rPr lang="ko-KR" altLang="en-US" sz="2000" dirty="0">
                <a:latin typeface="맑은 고딕"/>
                <a:ea typeface="맑은 고딕"/>
              </a:rPr>
              <a:t>클래스형 컴포넌트</a:t>
            </a:r>
          </a:p>
          <a:p>
            <a:pPr marL="914400" lvl="1" indent="-457200">
              <a:spcBef>
                <a:spcPct val="0"/>
              </a:spcBef>
              <a:buAutoNum type="arabicPeriod"/>
            </a:pPr>
            <a:r>
              <a:rPr lang="ko-KR" altLang="en-US" sz="2000" dirty="0">
                <a:latin typeface="맑은 고딕"/>
                <a:ea typeface="맑은 고딕"/>
              </a:rPr>
              <a:t>클래스형 컴포넌트 </a:t>
            </a:r>
            <a:r>
              <a:rPr lang="en-US" altLang="ko-KR" sz="2000" dirty="0">
                <a:latin typeface="맑은 고딕"/>
                <a:ea typeface="맑은 고딕"/>
              </a:rPr>
              <a:t>state</a:t>
            </a:r>
          </a:p>
          <a:p>
            <a:pPr marL="914400" lvl="1" indent="-457200">
              <a:spcBef>
                <a:spcPct val="0"/>
              </a:spcBef>
              <a:buAutoNum type="arabicPeriod"/>
            </a:pPr>
            <a:r>
              <a:rPr lang="ko-KR" altLang="en-US" sz="2000" dirty="0">
                <a:latin typeface="맑은 고딕"/>
                <a:ea typeface="맑은 고딕"/>
              </a:rPr>
              <a:t>함수형 컴포넌트 </a:t>
            </a:r>
            <a:r>
              <a:rPr lang="en-US" altLang="ko-KR" sz="2000" dirty="0" err="1">
                <a:latin typeface="맑은 고딕"/>
                <a:ea typeface="맑은 고딕"/>
              </a:rPr>
              <a:t>useState</a:t>
            </a:r>
            <a:r>
              <a:rPr lang="en-US" altLang="ko-KR" sz="2000" dirty="0">
                <a:latin typeface="맑은 고딕"/>
                <a:ea typeface="맑은 고딕"/>
              </a:rPr>
              <a:t> </a:t>
            </a:r>
            <a:r>
              <a:rPr lang="ko-KR" altLang="en-US" sz="2000" dirty="0">
                <a:latin typeface="맑은 고딕"/>
                <a:ea typeface="맑은 고딕"/>
              </a:rPr>
              <a:t>사용</a:t>
            </a:r>
            <a:endParaRPr lang="ko-KR" altLang="en-US" sz="20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40594" y="818917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 anchor="t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r>
              <a:rPr lang="en-US" altLang="ko-KR" sz="1200" dirty="0">
                <a:latin typeface="+mn-ea"/>
                <a:ea typeface="돋움"/>
              </a:rPr>
              <a:t>React</a:t>
            </a:r>
            <a:r>
              <a:rPr lang="ko-KR" altLang="en-US" sz="1200" dirty="0">
                <a:latin typeface="+mn-ea"/>
                <a:ea typeface="돋움"/>
              </a:rPr>
              <a:t> 컴포넌트를 이해한다</a:t>
            </a:r>
            <a:r>
              <a:rPr lang="en-US" altLang="ko-KR" sz="1200" dirty="0">
                <a:latin typeface="+mn-ea"/>
                <a:ea typeface="돋움"/>
              </a:rPr>
              <a:t>.</a:t>
            </a:r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endParaRPr lang="en-US" altLang="ko-KR" sz="1200" dirty="0">
              <a:latin typeface="가는각진제목체"/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1. </a:t>
            </a:r>
            <a:r>
              <a:rPr lang="ko-KR" altLang="en-US" sz="2400" dirty="0">
                <a:latin typeface="돋움"/>
                <a:ea typeface="돋움"/>
              </a:rPr>
              <a:t>클래스형 컴포넌트</a:t>
            </a:r>
            <a:r>
              <a:rPr lang="en-US" altLang="ko-KR" sz="2400" dirty="0">
                <a:latin typeface="돋움"/>
                <a:ea typeface="돋움"/>
              </a:rPr>
              <a:t> vs </a:t>
            </a:r>
            <a:r>
              <a:rPr lang="ko-KR" altLang="en-US" sz="2400" dirty="0">
                <a:latin typeface="돋움"/>
                <a:ea typeface="돋움"/>
              </a:rPr>
              <a:t>함수 컴포넌트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607D48-AE77-4167-BD32-878BB6CC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727" y="1535847"/>
            <a:ext cx="2667372" cy="9526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3000126-19B9-45D4-8D97-7E464B430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077" y="1535847"/>
            <a:ext cx="3019846" cy="1295581"/>
          </a:xfrm>
          <a:prstGeom prst="rect">
            <a:avLst/>
          </a:prstGeom>
        </p:spPr>
      </p:pic>
      <p:sp>
        <p:nvSpPr>
          <p:cNvPr id="53" name="세로 텍스트 개체 틀 4">
            <a:extLst>
              <a:ext uri="{FF2B5EF4-FFF2-40B4-BE49-F238E27FC236}">
                <a16:creationId xmlns:a16="http://schemas.microsoft.com/office/drawing/2014/main" id="{C81A51CB-0E15-4E96-A0FF-18F14B3920B2}"/>
              </a:ext>
            </a:extLst>
          </p:cNvPr>
          <p:cNvSpPr txBox="1">
            <a:spLocks/>
          </p:cNvSpPr>
          <p:nvPr/>
        </p:nvSpPr>
        <p:spPr>
          <a:xfrm>
            <a:off x="1729362" y="2859165"/>
            <a:ext cx="2119624" cy="420689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b="0" kern="0" dirty="0"/>
              <a:t>클래스형 컴포넌트</a:t>
            </a:r>
          </a:p>
        </p:txBody>
      </p:sp>
      <p:sp>
        <p:nvSpPr>
          <p:cNvPr id="54" name="세로 텍스트 개체 틀 4">
            <a:extLst>
              <a:ext uri="{FF2B5EF4-FFF2-40B4-BE49-F238E27FC236}">
                <a16:creationId xmlns:a16="http://schemas.microsoft.com/office/drawing/2014/main" id="{72B3EB7C-1DEE-4254-81CC-B9A3D46D39DA}"/>
              </a:ext>
            </a:extLst>
          </p:cNvPr>
          <p:cNvSpPr txBox="1">
            <a:spLocks/>
          </p:cNvSpPr>
          <p:nvPr/>
        </p:nvSpPr>
        <p:spPr>
          <a:xfrm>
            <a:off x="5647559" y="2501831"/>
            <a:ext cx="2119624" cy="420689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b="0" kern="0"/>
              <a:t>함수 </a:t>
            </a:r>
            <a:r>
              <a:rPr lang="ko-KR" altLang="en-US" b="0" kern="0" dirty="0"/>
              <a:t>컴포넌트</a:t>
            </a:r>
          </a:p>
        </p:txBody>
      </p:sp>
      <p:sp>
        <p:nvSpPr>
          <p:cNvPr id="55" name="제목 3">
            <a:extLst>
              <a:ext uri="{FF2B5EF4-FFF2-40B4-BE49-F238E27FC236}">
                <a16:creationId xmlns:a16="http://schemas.microsoft.com/office/drawing/2014/main" id="{FAD0C3C0-65E1-403C-ABA8-75EC74175F35}"/>
              </a:ext>
            </a:extLst>
          </p:cNvPr>
          <p:cNvSpPr txBox="1">
            <a:spLocks/>
          </p:cNvSpPr>
          <p:nvPr/>
        </p:nvSpPr>
        <p:spPr bwMode="auto">
          <a:xfrm>
            <a:off x="843756" y="3617981"/>
            <a:ext cx="8555425" cy="212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800" dirty="0" err="1">
                <a:latin typeface="돋움"/>
                <a:ea typeface="돋움"/>
              </a:rPr>
              <a:t>리엑트</a:t>
            </a:r>
            <a:r>
              <a:rPr lang="ko-KR" altLang="en-US" sz="1800" dirty="0">
                <a:latin typeface="돋움"/>
                <a:ea typeface="돋움"/>
              </a:rPr>
              <a:t> 공식 매뉴얼에서는 함수 컴포넌트를 사용하도록 권장</a:t>
            </a:r>
            <a:endParaRPr lang="en-US" altLang="ko-KR" sz="1800" dirty="0">
              <a:latin typeface="돋움"/>
              <a:ea typeface="돋움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800" dirty="0">
              <a:latin typeface="돋움"/>
              <a:ea typeface="돋움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800" dirty="0">
                <a:latin typeface="돋움"/>
                <a:ea typeface="돋움"/>
              </a:rPr>
              <a:t>이유</a:t>
            </a:r>
            <a:r>
              <a:rPr lang="en-US" altLang="ko-KR" sz="1800" dirty="0">
                <a:latin typeface="돋움"/>
                <a:ea typeface="돋움"/>
              </a:rPr>
              <a:t>1) </a:t>
            </a:r>
            <a:r>
              <a:rPr lang="ko-KR" altLang="en-US" sz="1800" dirty="0">
                <a:latin typeface="돋움"/>
                <a:ea typeface="돋움"/>
              </a:rPr>
              <a:t>선언이 쉽다</a:t>
            </a:r>
            <a:r>
              <a:rPr lang="en-US" altLang="ko-KR" sz="1800" dirty="0">
                <a:latin typeface="돋움"/>
                <a:ea typeface="돋움"/>
              </a:rPr>
              <a:t>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800" dirty="0">
                <a:latin typeface="돋움"/>
                <a:ea typeface="돋움"/>
              </a:rPr>
              <a:t>이유</a:t>
            </a:r>
            <a:r>
              <a:rPr lang="en-US" altLang="ko-KR" sz="1800" dirty="0">
                <a:latin typeface="돋움"/>
                <a:ea typeface="돋움"/>
              </a:rPr>
              <a:t>2) </a:t>
            </a:r>
            <a:r>
              <a:rPr lang="ko-KR" altLang="en-US" sz="1800" dirty="0">
                <a:latin typeface="돋움"/>
                <a:ea typeface="돋움"/>
              </a:rPr>
              <a:t>메모리를 덜 사용함</a:t>
            </a:r>
            <a:endParaRPr lang="en-US" altLang="ko-KR" sz="1800" dirty="0">
              <a:latin typeface="돋움"/>
              <a:ea typeface="돋움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800" dirty="0">
                <a:latin typeface="돋움"/>
                <a:ea typeface="돋움"/>
              </a:rPr>
              <a:t>이유</a:t>
            </a:r>
            <a:r>
              <a:rPr lang="en-US" altLang="ko-KR" sz="1800" dirty="0">
                <a:latin typeface="돋움"/>
                <a:ea typeface="돋움"/>
              </a:rPr>
              <a:t>3) </a:t>
            </a:r>
            <a:r>
              <a:rPr lang="ko-KR" altLang="en-US" sz="1800" dirty="0">
                <a:latin typeface="돋움"/>
                <a:ea typeface="돋움"/>
              </a:rPr>
              <a:t>배포 결과 파일 크기가 작다</a:t>
            </a:r>
            <a:r>
              <a:rPr lang="en-US" altLang="ko-KR" sz="1800" dirty="0">
                <a:latin typeface="돋움"/>
                <a:ea typeface="돋움"/>
              </a:rPr>
              <a:t>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800" dirty="0">
                <a:latin typeface="돋움"/>
                <a:ea typeface="돋움"/>
              </a:rPr>
              <a:t>이유</a:t>
            </a:r>
            <a:r>
              <a:rPr lang="en-US" altLang="ko-KR" sz="1800" dirty="0">
                <a:latin typeface="돋움"/>
                <a:ea typeface="돋움"/>
              </a:rPr>
              <a:t>4) hooks</a:t>
            </a:r>
            <a:r>
              <a:rPr lang="ko-KR" altLang="en-US" sz="1800" dirty="0">
                <a:latin typeface="돋움"/>
                <a:ea typeface="돋움"/>
              </a:rPr>
              <a:t>를 사용하여 </a:t>
            </a:r>
            <a:r>
              <a:rPr lang="en-US" altLang="ko-KR" sz="1800" dirty="0">
                <a:latin typeface="돋움"/>
                <a:ea typeface="돋움"/>
              </a:rPr>
              <a:t>state</a:t>
            </a:r>
            <a:r>
              <a:rPr lang="ko-KR" altLang="en-US" sz="1800" dirty="0">
                <a:latin typeface="돋움"/>
                <a:ea typeface="돋움"/>
              </a:rPr>
              <a:t>와 라이프사이클 </a:t>
            </a:r>
            <a:r>
              <a:rPr lang="en-US" altLang="ko-KR" sz="1800" dirty="0">
                <a:latin typeface="돋움"/>
                <a:ea typeface="돋움"/>
              </a:rPr>
              <a:t>API </a:t>
            </a:r>
            <a:r>
              <a:rPr lang="ko-KR" altLang="en-US" sz="1800" dirty="0">
                <a:latin typeface="돋움"/>
                <a:ea typeface="돋움"/>
              </a:rPr>
              <a:t>사용 가능</a:t>
            </a:r>
          </a:p>
        </p:txBody>
      </p:sp>
    </p:spTree>
    <p:extLst>
      <p:ext uri="{BB962C8B-B14F-4D97-AF65-F5344CB8AC3E}">
        <p14:creationId xmlns:p14="http://schemas.microsoft.com/office/powerpoint/2010/main" val="251547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2. </a:t>
            </a:r>
            <a:r>
              <a:rPr lang="ko-KR" altLang="en-US" sz="2400" dirty="0">
                <a:latin typeface="돋움"/>
                <a:ea typeface="돋움"/>
              </a:rPr>
              <a:t>첫 컴포넌트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CDEBFA-6F87-4D29-93CF-A8DC8B42E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71" y="1576074"/>
            <a:ext cx="4163006" cy="13241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3B99D0-5BF3-4013-9838-9D346CEFB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702" y="1576074"/>
            <a:ext cx="2476846" cy="762106"/>
          </a:xfrm>
          <a:prstGeom prst="rect">
            <a:avLst/>
          </a:prstGeom>
        </p:spPr>
      </p:pic>
      <p:sp>
        <p:nvSpPr>
          <p:cNvPr id="11" name="세로 텍스트 개체 틀 4">
            <a:extLst>
              <a:ext uri="{FF2B5EF4-FFF2-40B4-BE49-F238E27FC236}">
                <a16:creationId xmlns:a16="http://schemas.microsoft.com/office/drawing/2014/main" id="{BF2D8691-F447-47A3-85EB-8195101DDF3A}"/>
              </a:ext>
            </a:extLst>
          </p:cNvPr>
          <p:cNvSpPr txBox="1">
            <a:spLocks/>
          </p:cNvSpPr>
          <p:nvPr/>
        </p:nvSpPr>
        <p:spPr>
          <a:xfrm>
            <a:off x="1027813" y="3008311"/>
            <a:ext cx="3065722" cy="420689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b="0" kern="0" dirty="0" err="1"/>
              <a:t>src</a:t>
            </a:r>
            <a:r>
              <a:rPr lang="en-US" altLang="ko-KR" b="0" kern="0" dirty="0"/>
              <a:t>/ch3/</a:t>
            </a:r>
            <a:r>
              <a:rPr lang="en-US" altLang="ko-KR" b="0" kern="0" dirty="0" err="1"/>
              <a:t>MyComponent.tsx</a:t>
            </a:r>
            <a:endParaRPr lang="ko-KR" altLang="en-US" b="0" kern="0" dirty="0"/>
          </a:p>
        </p:txBody>
      </p:sp>
      <p:sp>
        <p:nvSpPr>
          <p:cNvPr id="12" name="세로 텍스트 개체 틀 4">
            <a:extLst>
              <a:ext uri="{FF2B5EF4-FFF2-40B4-BE49-F238E27FC236}">
                <a16:creationId xmlns:a16="http://schemas.microsoft.com/office/drawing/2014/main" id="{75F1A869-C89B-4559-9A0B-2ED3A8567B24}"/>
              </a:ext>
            </a:extLst>
          </p:cNvPr>
          <p:cNvSpPr txBox="1">
            <a:spLocks/>
          </p:cNvSpPr>
          <p:nvPr/>
        </p:nvSpPr>
        <p:spPr>
          <a:xfrm>
            <a:off x="5433236" y="2338180"/>
            <a:ext cx="3065722" cy="420689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b="0" kern="0" dirty="0" err="1"/>
              <a:t>src</a:t>
            </a:r>
            <a:r>
              <a:rPr lang="en-US" altLang="ko-KR" b="0" kern="0" dirty="0"/>
              <a:t>/</a:t>
            </a:r>
            <a:r>
              <a:rPr lang="en-US" altLang="ko-KR" b="0" kern="0" dirty="0" err="1"/>
              <a:t>App.tsx</a:t>
            </a:r>
            <a:endParaRPr lang="ko-KR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281297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3. props</a:t>
            </a:r>
            <a:endParaRPr lang="ko-KR" altLang="en-US" sz="2400" dirty="0">
              <a:latin typeface="돋움"/>
              <a:ea typeface="돋움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1026" name="Picture 2" descr="States Vs Props in React: Introduction &amp; Differences | Bosc Tech">
            <a:extLst>
              <a:ext uri="{FF2B5EF4-FFF2-40B4-BE49-F238E27FC236}">
                <a16:creationId xmlns:a16="http://schemas.microsoft.com/office/drawing/2014/main" id="{51A78B07-63BC-42C2-B146-88993B0F1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" y="1396904"/>
            <a:ext cx="83820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13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3. props</a:t>
            </a:r>
            <a:endParaRPr lang="ko-KR" altLang="en-US" sz="2400" dirty="0">
              <a:latin typeface="돋움"/>
              <a:ea typeface="돋움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7DF811-C42B-4D53-9E22-85A059103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894" y="2154002"/>
            <a:ext cx="3620005" cy="714475"/>
          </a:xfrm>
          <a:prstGeom prst="rect">
            <a:avLst/>
          </a:prstGeom>
        </p:spPr>
      </p:pic>
      <p:pic>
        <p:nvPicPr>
          <p:cNvPr id="2052" name="Picture 4" descr="State Management in React –Props vs the Context API">
            <a:extLst>
              <a:ext uri="{FF2B5EF4-FFF2-40B4-BE49-F238E27FC236}">
                <a16:creationId xmlns:a16="http://schemas.microsoft.com/office/drawing/2014/main" id="{55C95D28-CB86-4B6B-B3EC-6B756E18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37" y="1814461"/>
            <a:ext cx="4035942" cy="23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3DCE02F-AA9E-41BC-8554-B0D009E223CB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 bwMode="auto">
          <a:xfrm>
            <a:off x="6849897" y="2868477"/>
            <a:ext cx="0" cy="192314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세로 텍스트 개체 틀 4">
            <a:extLst>
              <a:ext uri="{FF2B5EF4-FFF2-40B4-BE49-F238E27FC236}">
                <a16:creationId xmlns:a16="http://schemas.microsoft.com/office/drawing/2014/main" id="{33490DB6-6C34-4B8A-AD33-422C3BBD6227}"/>
              </a:ext>
            </a:extLst>
          </p:cNvPr>
          <p:cNvSpPr txBox="1">
            <a:spLocks/>
          </p:cNvSpPr>
          <p:nvPr/>
        </p:nvSpPr>
        <p:spPr>
          <a:xfrm>
            <a:off x="6761018" y="3491342"/>
            <a:ext cx="2900209" cy="420689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b="0" kern="0" dirty="0"/>
              <a:t>Props = {“name”: “React”}</a:t>
            </a:r>
            <a:endParaRPr lang="ko-KR" altLang="en-US" b="0" kern="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065873-F7A9-4895-848A-66AE777DD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472" y="4791626"/>
            <a:ext cx="5734850" cy="1524213"/>
          </a:xfrm>
          <a:prstGeom prst="rect">
            <a:avLst/>
          </a:prstGeom>
        </p:spPr>
      </p:pic>
      <p:sp>
        <p:nvSpPr>
          <p:cNvPr id="17" name="세로 텍스트 개체 틀 4">
            <a:extLst>
              <a:ext uri="{FF2B5EF4-FFF2-40B4-BE49-F238E27FC236}">
                <a16:creationId xmlns:a16="http://schemas.microsoft.com/office/drawing/2014/main" id="{7A48AFC3-4298-40B5-8106-AF78245AB5BE}"/>
              </a:ext>
            </a:extLst>
          </p:cNvPr>
          <p:cNvSpPr txBox="1">
            <a:spLocks/>
          </p:cNvSpPr>
          <p:nvPr/>
        </p:nvSpPr>
        <p:spPr>
          <a:xfrm>
            <a:off x="916750" y="1234632"/>
            <a:ext cx="3065722" cy="420689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b="0" kern="0" dirty="0"/>
              <a:t>1) props</a:t>
            </a:r>
            <a:endParaRPr lang="ko-KR" altLang="en-US" b="0" kern="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F53B21B-3461-497C-80CD-5B7107AD6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433" y="5553732"/>
            <a:ext cx="2467319" cy="247685"/>
          </a:xfrm>
          <a:prstGeom prst="rect">
            <a:avLst/>
          </a:prstGeom>
        </p:spPr>
      </p:pic>
      <p:sp>
        <p:nvSpPr>
          <p:cNvPr id="19" name="세로 텍스트 개체 틀 4">
            <a:extLst>
              <a:ext uri="{FF2B5EF4-FFF2-40B4-BE49-F238E27FC236}">
                <a16:creationId xmlns:a16="http://schemas.microsoft.com/office/drawing/2014/main" id="{585DCD3C-FE07-4B43-A40E-74379A8E9250}"/>
              </a:ext>
            </a:extLst>
          </p:cNvPr>
          <p:cNvSpPr txBox="1">
            <a:spLocks/>
          </p:cNvSpPr>
          <p:nvPr/>
        </p:nvSpPr>
        <p:spPr>
          <a:xfrm>
            <a:off x="301350" y="5119901"/>
            <a:ext cx="1230799" cy="420689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b="0" kern="0" dirty="0"/>
              <a:t>output:</a:t>
            </a:r>
            <a:endParaRPr lang="ko-KR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965410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3. props</a:t>
            </a:r>
            <a:endParaRPr lang="ko-KR" altLang="en-US" sz="2400" dirty="0">
              <a:latin typeface="돋움"/>
              <a:ea typeface="돋움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7" name="세로 텍스트 개체 틀 4">
            <a:extLst>
              <a:ext uri="{FF2B5EF4-FFF2-40B4-BE49-F238E27FC236}">
                <a16:creationId xmlns:a16="http://schemas.microsoft.com/office/drawing/2014/main" id="{7A48AFC3-4298-40B5-8106-AF78245AB5BE}"/>
              </a:ext>
            </a:extLst>
          </p:cNvPr>
          <p:cNvSpPr txBox="1">
            <a:spLocks/>
          </p:cNvSpPr>
          <p:nvPr/>
        </p:nvSpPr>
        <p:spPr>
          <a:xfrm>
            <a:off x="916750" y="1234632"/>
            <a:ext cx="3065722" cy="420689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b="0" kern="0" dirty="0"/>
              <a:t>2) children(</a:t>
            </a:r>
            <a:r>
              <a:rPr lang="ko-KR" altLang="en-US" b="0" kern="0" dirty="0"/>
              <a:t>태그 사이의 내용</a:t>
            </a:r>
            <a:r>
              <a:rPr lang="en-US" altLang="ko-KR" b="0" kern="0" dirty="0"/>
              <a:t>)</a:t>
            </a:r>
            <a:endParaRPr lang="ko-KR" altLang="en-US" b="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637B8E-D0CE-49C1-B325-276667146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27" y="5623368"/>
            <a:ext cx="2429214" cy="400106"/>
          </a:xfrm>
          <a:prstGeom prst="rect">
            <a:avLst/>
          </a:prstGeom>
        </p:spPr>
      </p:pic>
      <p:sp>
        <p:nvSpPr>
          <p:cNvPr id="11" name="세로 텍스트 개체 틀 4">
            <a:extLst>
              <a:ext uri="{FF2B5EF4-FFF2-40B4-BE49-F238E27FC236}">
                <a16:creationId xmlns:a16="http://schemas.microsoft.com/office/drawing/2014/main" id="{299CCB53-75F0-4C2C-B357-CCDA27893BE5}"/>
              </a:ext>
            </a:extLst>
          </p:cNvPr>
          <p:cNvSpPr txBox="1">
            <a:spLocks/>
          </p:cNvSpPr>
          <p:nvPr/>
        </p:nvSpPr>
        <p:spPr>
          <a:xfrm>
            <a:off x="301350" y="5119901"/>
            <a:ext cx="1230799" cy="420689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b="0" kern="0" dirty="0"/>
              <a:t>output:</a:t>
            </a:r>
            <a:endParaRPr lang="ko-KR" altLang="en-US" b="0" kern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53A9D7-0A2E-400F-9CD4-ECEF66580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149" y="1762381"/>
            <a:ext cx="5163271" cy="685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7FA05B-8EA9-402C-BE9A-B8B32D3A8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754" y="3063407"/>
            <a:ext cx="5268060" cy="174331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B65C85-EE11-496F-A813-5F4D8A6BBEFB}"/>
              </a:ext>
            </a:extLst>
          </p:cNvPr>
          <p:cNvCxnSpPr>
            <a:stCxn id="5" idx="2"/>
            <a:endCxn id="7" idx="0"/>
          </p:cNvCxnSpPr>
          <p:nvPr/>
        </p:nvCxnSpPr>
        <p:spPr bwMode="auto">
          <a:xfrm flipH="1">
            <a:off x="4113784" y="2448277"/>
            <a:ext cx="1" cy="61513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99877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3. props</a:t>
            </a:r>
            <a:endParaRPr lang="ko-KR" altLang="en-US" sz="2400" dirty="0">
              <a:latin typeface="돋움"/>
              <a:ea typeface="돋움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7" name="세로 텍스트 개체 틀 4">
            <a:extLst>
              <a:ext uri="{FF2B5EF4-FFF2-40B4-BE49-F238E27FC236}">
                <a16:creationId xmlns:a16="http://schemas.microsoft.com/office/drawing/2014/main" id="{7A48AFC3-4298-40B5-8106-AF78245AB5BE}"/>
              </a:ext>
            </a:extLst>
          </p:cNvPr>
          <p:cNvSpPr txBox="1">
            <a:spLocks/>
          </p:cNvSpPr>
          <p:nvPr/>
        </p:nvSpPr>
        <p:spPr>
          <a:xfrm>
            <a:off x="916750" y="1234632"/>
            <a:ext cx="3065722" cy="420689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b="0" kern="0" dirty="0"/>
              <a:t>3) </a:t>
            </a:r>
            <a:r>
              <a:rPr lang="ko-KR" altLang="en-US" b="0" kern="0" dirty="0"/>
              <a:t>비구조화 할당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ED7047-348F-43F0-9E86-383FA8741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805" y="1777601"/>
            <a:ext cx="2362530" cy="15527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1C87D2-C180-43B2-A9F9-DCB810046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805" y="4070711"/>
            <a:ext cx="2391109" cy="20957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848FF16-5FF0-4EC1-8A92-1A19A58F1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749" y="3823026"/>
            <a:ext cx="2333951" cy="25911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581159-D4C0-4391-841C-CB23D29E88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5086" y="1777601"/>
            <a:ext cx="2267266" cy="1562318"/>
          </a:xfrm>
          <a:prstGeom prst="rect">
            <a:avLst/>
          </a:prstGeom>
        </p:spPr>
      </p:pic>
      <p:sp>
        <p:nvSpPr>
          <p:cNvPr id="14" name="세로 텍스트 개체 틀 4">
            <a:extLst>
              <a:ext uri="{FF2B5EF4-FFF2-40B4-BE49-F238E27FC236}">
                <a16:creationId xmlns:a16="http://schemas.microsoft.com/office/drawing/2014/main" id="{762180C0-E376-4E8A-B7F6-23EE158CDE03}"/>
              </a:ext>
            </a:extLst>
          </p:cNvPr>
          <p:cNvSpPr txBox="1">
            <a:spLocks/>
          </p:cNvSpPr>
          <p:nvPr/>
        </p:nvSpPr>
        <p:spPr>
          <a:xfrm>
            <a:off x="772404" y="1913112"/>
            <a:ext cx="1230799" cy="420689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b="0" kern="0" dirty="0"/>
              <a:t>객체</a:t>
            </a:r>
          </a:p>
        </p:txBody>
      </p:sp>
      <p:sp>
        <p:nvSpPr>
          <p:cNvPr id="15" name="세로 텍스트 개체 틀 4">
            <a:extLst>
              <a:ext uri="{FF2B5EF4-FFF2-40B4-BE49-F238E27FC236}">
                <a16:creationId xmlns:a16="http://schemas.microsoft.com/office/drawing/2014/main" id="{30F589AE-1773-43F7-83CA-5759024F7414}"/>
              </a:ext>
            </a:extLst>
          </p:cNvPr>
          <p:cNvSpPr txBox="1">
            <a:spLocks/>
          </p:cNvSpPr>
          <p:nvPr/>
        </p:nvSpPr>
        <p:spPr>
          <a:xfrm>
            <a:off x="772403" y="4160183"/>
            <a:ext cx="1230799" cy="420689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b="0" kern="0" dirty="0"/>
              <a:t>함수</a:t>
            </a:r>
          </a:p>
        </p:txBody>
      </p:sp>
      <p:sp>
        <p:nvSpPr>
          <p:cNvPr id="16" name="세로 텍스트 개체 틀 4">
            <a:extLst>
              <a:ext uri="{FF2B5EF4-FFF2-40B4-BE49-F238E27FC236}">
                <a16:creationId xmlns:a16="http://schemas.microsoft.com/office/drawing/2014/main" id="{28F7EED5-5D44-4896-A547-C614A39680DB}"/>
              </a:ext>
            </a:extLst>
          </p:cNvPr>
          <p:cNvSpPr txBox="1">
            <a:spLocks/>
          </p:cNvSpPr>
          <p:nvPr/>
        </p:nvSpPr>
        <p:spPr>
          <a:xfrm>
            <a:off x="7951136" y="2094699"/>
            <a:ext cx="1230799" cy="420689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b="0" kern="0" dirty="0"/>
              <a:t>객체</a:t>
            </a:r>
            <a:endParaRPr lang="en-US" altLang="ko-KR" b="0" kern="0" dirty="0"/>
          </a:p>
          <a:p>
            <a:pPr marL="0" indent="0" algn="ctr">
              <a:buNone/>
              <a:defRPr/>
            </a:pPr>
            <a:r>
              <a:rPr lang="ko-KR" altLang="en-US" b="0" kern="0" dirty="0"/>
              <a:t>기본값</a:t>
            </a:r>
          </a:p>
        </p:txBody>
      </p:sp>
      <p:sp>
        <p:nvSpPr>
          <p:cNvPr id="18" name="세로 텍스트 개체 틀 4">
            <a:extLst>
              <a:ext uri="{FF2B5EF4-FFF2-40B4-BE49-F238E27FC236}">
                <a16:creationId xmlns:a16="http://schemas.microsoft.com/office/drawing/2014/main" id="{A4661E46-849A-42A8-A787-F78B9432E7AA}"/>
              </a:ext>
            </a:extLst>
          </p:cNvPr>
          <p:cNvSpPr txBox="1">
            <a:spLocks/>
          </p:cNvSpPr>
          <p:nvPr/>
        </p:nvSpPr>
        <p:spPr>
          <a:xfrm>
            <a:off x="7951137" y="4313790"/>
            <a:ext cx="1230799" cy="420689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b="0" kern="0" dirty="0"/>
              <a:t>함수</a:t>
            </a:r>
            <a:endParaRPr lang="en-US" altLang="ko-KR" b="0" kern="0" dirty="0"/>
          </a:p>
          <a:p>
            <a:pPr marL="0" indent="0" algn="ctr">
              <a:buNone/>
              <a:defRPr/>
            </a:pPr>
            <a:r>
              <a:rPr lang="ko-KR" altLang="en-US" b="0" kern="0" dirty="0"/>
              <a:t>기본값</a:t>
            </a:r>
          </a:p>
        </p:txBody>
      </p:sp>
    </p:spTree>
    <p:extLst>
      <p:ext uri="{BB962C8B-B14F-4D97-AF65-F5344CB8AC3E}">
        <p14:creationId xmlns:p14="http://schemas.microsoft.com/office/powerpoint/2010/main" val="3260797290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52368</TotalTime>
  <Words>515</Words>
  <Application>Microsoft Office PowerPoint</Application>
  <PresentationFormat>A4 용지(210x297mm)</PresentationFormat>
  <Paragraphs>120</Paragraphs>
  <Slides>17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3. 컴포넌트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touch011@hotmail.com</cp:lastModifiedBy>
  <cp:revision>3208</cp:revision>
  <cp:lastPrinted>2015-10-28T04:44:44Z</cp:lastPrinted>
  <dcterms:created xsi:type="dcterms:W3CDTF">2003-10-22T07:02:37Z</dcterms:created>
  <dcterms:modified xsi:type="dcterms:W3CDTF">2023-08-12T15:03:43Z</dcterms:modified>
</cp:coreProperties>
</file>