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6"/>
  </p:notesMasterIdLst>
  <p:sldIdLst>
    <p:sldId id="694" r:id="rId4"/>
    <p:sldId id="961" r:id="rId5"/>
    <p:sldId id="977" r:id="rId6"/>
    <p:sldId id="1226" r:id="rId7"/>
    <p:sldId id="1253" r:id="rId8"/>
    <p:sldId id="1255" r:id="rId9"/>
    <p:sldId id="1256" r:id="rId10"/>
    <p:sldId id="1257" r:id="rId11"/>
    <p:sldId id="1258" r:id="rId12"/>
    <p:sldId id="1259" r:id="rId13"/>
    <p:sldId id="1251" r:id="rId14"/>
    <p:sldId id="991" r:id="rId1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6327" autoAdjust="0"/>
  </p:normalViewPr>
  <p:slideViewPr>
    <p:cSldViewPr snapToGrid="0" snapToObjects="1">
      <p:cViewPr varScale="1">
        <p:scale>
          <a:sx n="126" d="100"/>
          <a:sy n="126" d="100"/>
        </p:scale>
        <p:origin x="1128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5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12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959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99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05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6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4. </a:t>
            </a:r>
            <a:r>
              <a:rPr lang="ko-KR" altLang="en-US" sz="2400" dirty="0">
                <a:latin typeface="맑은 고딕"/>
                <a:ea typeface="맑은 고딕"/>
              </a:rPr>
              <a:t>이벤트</a:t>
            </a:r>
            <a:endParaRPr lang="ko-KR" altLang="en-US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7</a:t>
            </a:r>
            <a:r>
              <a:rPr lang="en-US" altLang="ko-KR" sz="2400" smtClean="0">
                <a:latin typeface="돋움"/>
                <a:ea typeface="돋움"/>
              </a:rPr>
              <a:t>. bubbling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81" y="2281035"/>
            <a:ext cx="4458322" cy="2905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20076"/>
            <a:ext cx="3665650" cy="3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/>
                <a:ea typeface="맑은 고딕"/>
              </a:rPr>
              <a:t>React </a:t>
            </a:r>
            <a:r>
              <a:rPr lang="ko-KR" altLang="en-US" dirty="0">
                <a:latin typeface="맑은 고딕"/>
                <a:ea typeface="맑은 고딕"/>
              </a:rPr>
              <a:t>이벤트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이벤트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이벤트 기본</a:t>
            </a:r>
            <a:r>
              <a:rPr lang="en-US" altLang="ko-KR" sz="2000" dirty="0">
                <a:latin typeface="맑은 고딕"/>
                <a:ea typeface="맑은 고딕"/>
              </a:rPr>
              <a:t>(</a:t>
            </a:r>
            <a:r>
              <a:rPr lang="ko-KR" altLang="en-US" sz="2000" dirty="0">
                <a:latin typeface="맑은 고딕"/>
                <a:ea typeface="맑은 고딕"/>
              </a:rPr>
              <a:t>클래스형 컴포넌트</a:t>
            </a:r>
            <a:r>
              <a:rPr lang="en-US" altLang="ko-KR" sz="2000" dirty="0">
                <a:latin typeface="맑은 고딕"/>
                <a:ea typeface="맑은 고딕"/>
              </a:rPr>
              <a:t>)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>
                <a:latin typeface="맑은 고딕"/>
                <a:ea typeface="맑은 고딕"/>
              </a:rPr>
              <a:t>state</a:t>
            </a:r>
            <a:r>
              <a:rPr lang="ko-KR" altLang="en-US" sz="2000" dirty="0">
                <a:latin typeface="맑은 고딕"/>
                <a:ea typeface="맑은 고딕"/>
              </a:rPr>
              <a:t>에 값 넣기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이벤트 메소드 작성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en-US" altLang="ko-KR" sz="2000" dirty="0" err="1">
                <a:latin typeface="맑은 고딕"/>
                <a:ea typeface="맑은 고딕"/>
              </a:rPr>
              <a:t>onKeyDown</a:t>
            </a:r>
            <a:r>
              <a:rPr lang="en-US" altLang="ko-KR" sz="2000" dirty="0">
                <a:latin typeface="맑은 고딕"/>
                <a:ea typeface="맑은 고딕"/>
              </a:rPr>
              <a:t> </a:t>
            </a:r>
            <a:r>
              <a:rPr lang="ko-KR" altLang="en-US" sz="2000" dirty="0">
                <a:latin typeface="맑은 고딕"/>
                <a:ea typeface="맑은 고딕"/>
              </a:rPr>
              <a:t>이벤트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이벤트 기본</a:t>
            </a:r>
            <a:r>
              <a:rPr lang="en-US" altLang="ko-KR" sz="2000" dirty="0">
                <a:latin typeface="맑은 고딕"/>
                <a:ea typeface="맑은 고딕"/>
              </a:rPr>
              <a:t>(</a:t>
            </a:r>
            <a:r>
              <a:rPr lang="ko-KR" altLang="en-US" sz="2000" dirty="0">
                <a:latin typeface="맑은 고딕"/>
                <a:ea typeface="맑은 고딕"/>
              </a:rPr>
              <a:t>함수형 컴포넌트</a:t>
            </a:r>
            <a:r>
              <a:rPr lang="en-US" altLang="ko-KR" sz="2000" dirty="0">
                <a:latin typeface="맑은 고딕"/>
                <a:ea typeface="맑은 고딕"/>
              </a:rPr>
              <a:t>)</a:t>
            </a:r>
          </a:p>
          <a:p>
            <a:pPr marL="914400" lvl="1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객체 </a:t>
            </a:r>
            <a:r>
              <a:rPr lang="en-US" altLang="ko-KR" sz="2000" dirty="0">
                <a:latin typeface="맑은 고딕"/>
                <a:ea typeface="맑은 고딕"/>
              </a:rPr>
              <a:t>state(</a:t>
            </a:r>
            <a:r>
              <a:rPr lang="ko-KR" altLang="en-US" sz="2000" dirty="0">
                <a:latin typeface="맑은 고딕"/>
                <a:ea typeface="맑은 고딕"/>
              </a:rPr>
              <a:t>함수형 컴포넌트</a:t>
            </a:r>
            <a:r>
              <a:rPr lang="en-US" altLang="ko-KR" sz="2000" dirty="0">
                <a:latin typeface="맑은 고딕"/>
                <a:ea typeface="맑은 고딕"/>
              </a:rPr>
              <a:t>)</a:t>
            </a:r>
            <a:endParaRPr lang="ko-KR" altLang="en-US" sz="20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dirty="0">
                <a:latin typeface="+mn-ea"/>
                <a:ea typeface="돋움"/>
              </a:rPr>
              <a:t>React</a:t>
            </a:r>
            <a:r>
              <a:rPr lang="ko-KR" altLang="en-US" sz="1200" dirty="0">
                <a:latin typeface="+mn-ea"/>
                <a:ea typeface="돋움"/>
              </a:rPr>
              <a:t> 이벤트에 대해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</a:t>
            </a:r>
            <a:r>
              <a:rPr lang="ko-KR" altLang="en-US" sz="2400" dirty="0">
                <a:latin typeface="돋움"/>
                <a:ea typeface="돋움"/>
              </a:rPr>
              <a:t>이벤트 기본</a:t>
            </a:r>
            <a:r>
              <a:rPr lang="en-US" altLang="ko-KR" sz="2400" dirty="0">
                <a:latin typeface="돋움"/>
                <a:ea typeface="돋움"/>
              </a:rPr>
              <a:t>(</a:t>
            </a:r>
            <a:r>
              <a:rPr lang="ko-KR" altLang="en-US" sz="2400" dirty="0">
                <a:latin typeface="돋움"/>
                <a:ea typeface="돋움"/>
              </a:rPr>
              <a:t>클래스형 컴포넌트</a:t>
            </a:r>
            <a:r>
              <a:rPr lang="en-US" altLang="ko-KR" sz="2400" dirty="0">
                <a:latin typeface="돋움"/>
                <a:ea typeface="돋움"/>
              </a:rPr>
              <a:t>)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1B243B8-4A85-4693-BE63-26A9EAD11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920" y="1564326"/>
            <a:ext cx="5001323" cy="46012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4F434F4-E3F4-49E8-9779-7EEEB7B6B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31" y="3429000"/>
            <a:ext cx="274358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state</a:t>
            </a:r>
            <a:r>
              <a:rPr lang="ko-KR" altLang="en-US" sz="2400" dirty="0">
                <a:latin typeface="돋움"/>
                <a:ea typeface="돋움"/>
              </a:rPr>
              <a:t>에 값 넣기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0310F4D-7773-4A40-B339-4FABB760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04" y="795629"/>
            <a:ext cx="3800907" cy="55626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7A38BC3-61FB-40DF-B171-BF7E745785C6}"/>
              </a:ext>
            </a:extLst>
          </p:cNvPr>
          <p:cNvSpPr/>
          <p:nvPr/>
        </p:nvSpPr>
        <p:spPr bwMode="auto">
          <a:xfrm>
            <a:off x="5801298" y="1274095"/>
            <a:ext cx="1095154" cy="52280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900FA9E-3356-4F84-8D6E-8E655FCD220E}"/>
              </a:ext>
            </a:extLst>
          </p:cNvPr>
          <p:cNvSpPr/>
          <p:nvPr/>
        </p:nvSpPr>
        <p:spPr bwMode="auto">
          <a:xfrm>
            <a:off x="6804303" y="3167597"/>
            <a:ext cx="1814624" cy="18166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129BF2E-05A3-4C7C-B7C1-0F0E16D05AA6}"/>
              </a:ext>
            </a:extLst>
          </p:cNvPr>
          <p:cNvSpPr/>
          <p:nvPr/>
        </p:nvSpPr>
        <p:spPr bwMode="auto">
          <a:xfrm>
            <a:off x="6568145" y="4276927"/>
            <a:ext cx="2624940" cy="11137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2349B10-EE76-4737-A895-8BB2C38ED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06" y="4561368"/>
            <a:ext cx="5271393" cy="14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3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3. </a:t>
            </a:r>
            <a:r>
              <a:rPr lang="ko-KR" altLang="en-US" sz="2400" dirty="0">
                <a:latin typeface="돋움"/>
                <a:ea typeface="돋움"/>
              </a:rPr>
              <a:t>이벤트 메소드 작성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0402F50-7532-486E-A260-D22256A3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81" y="393404"/>
            <a:ext cx="4955609" cy="60711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483EA9F-C0BA-4F9F-9956-65DD535FFB67}"/>
              </a:ext>
            </a:extLst>
          </p:cNvPr>
          <p:cNvSpPr/>
          <p:nvPr/>
        </p:nvSpPr>
        <p:spPr bwMode="auto">
          <a:xfrm>
            <a:off x="4792507" y="1514507"/>
            <a:ext cx="2703445" cy="17390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CA8F70B-B595-4392-B011-9618A8E87C55}"/>
              </a:ext>
            </a:extLst>
          </p:cNvPr>
          <p:cNvSpPr/>
          <p:nvPr/>
        </p:nvSpPr>
        <p:spPr bwMode="auto">
          <a:xfrm>
            <a:off x="6582322" y="4858858"/>
            <a:ext cx="1285772" cy="63500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18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4. </a:t>
            </a:r>
            <a:r>
              <a:rPr lang="en-US" altLang="ko-KR" sz="2400" dirty="0" err="1">
                <a:latin typeface="돋움"/>
                <a:ea typeface="돋움"/>
              </a:rPr>
              <a:t>onKeyDown</a:t>
            </a:r>
            <a:r>
              <a:rPr lang="ko-KR" altLang="en-US" sz="2400" dirty="0">
                <a:latin typeface="돋움"/>
                <a:ea typeface="돋움"/>
              </a:rPr>
              <a:t> 이벤트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63D8D7D-8C8A-4633-8F0C-F64F8F0C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35" y="0"/>
            <a:ext cx="4329308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F83D866-A126-43E3-85FC-32C2845CCE25}"/>
              </a:ext>
            </a:extLst>
          </p:cNvPr>
          <p:cNvSpPr/>
          <p:nvPr/>
        </p:nvSpPr>
        <p:spPr bwMode="auto">
          <a:xfrm>
            <a:off x="4953000" y="2339163"/>
            <a:ext cx="1851837" cy="81870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52C5886-CFFE-488C-BA3D-3598286E4DE5}"/>
              </a:ext>
            </a:extLst>
          </p:cNvPr>
          <p:cNvSpPr/>
          <p:nvPr/>
        </p:nvSpPr>
        <p:spPr bwMode="auto">
          <a:xfrm>
            <a:off x="5913475" y="5798289"/>
            <a:ext cx="1635642" cy="17720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31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5. </a:t>
            </a:r>
            <a:r>
              <a:rPr lang="ko-KR" altLang="en-US" sz="2400" dirty="0">
                <a:latin typeface="돋움"/>
                <a:ea typeface="돋움"/>
              </a:rPr>
              <a:t>이벤트 기본</a:t>
            </a:r>
            <a:r>
              <a:rPr lang="en-US" altLang="ko-KR" sz="2400" dirty="0">
                <a:latin typeface="돋움"/>
                <a:ea typeface="돋움"/>
              </a:rPr>
              <a:t>(</a:t>
            </a:r>
            <a:r>
              <a:rPr lang="ko-KR" altLang="en-US" sz="2400" dirty="0">
                <a:latin typeface="돋움"/>
                <a:ea typeface="돋움"/>
              </a:rPr>
              <a:t>함수형 컴포넌트</a:t>
            </a:r>
            <a:r>
              <a:rPr lang="en-US" altLang="ko-KR" sz="2400" dirty="0">
                <a:latin typeface="돋움"/>
                <a:ea typeface="돋움"/>
              </a:rPr>
              <a:t>)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8369C02-3B4D-4C18-BD8D-3B6F7732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66" y="565382"/>
            <a:ext cx="4230203" cy="5943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3891E39-257E-4AE4-AA1A-D592ED9B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07" y="2992478"/>
            <a:ext cx="288647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0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6. </a:t>
            </a:r>
            <a:r>
              <a:rPr lang="ko-KR" altLang="en-US" sz="2400" dirty="0">
                <a:latin typeface="돋움"/>
                <a:ea typeface="돋움"/>
              </a:rPr>
              <a:t>객체 </a:t>
            </a:r>
            <a:r>
              <a:rPr lang="en-US" altLang="ko-KR" sz="2400" dirty="0">
                <a:latin typeface="돋움"/>
                <a:ea typeface="돋움"/>
              </a:rPr>
              <a:t>state(</a:t>
            </a:r>
            <a:r>
              <a:rPr lang="ko-KR" altLang="en-US" sz="2400" dirty="0">
                <a:latin typeface="돋움"/>
                <a:ea typeface="돋움"/>
              </a:rPr>
              <a:t>함수형 컴포넌트</a:t>
            </a:r>
            <a:r>
              <a:rPr lang="en-US" altLang="ko-KR" sz="2400" dirty="0">
                <a:latin typeface="돋움"/>
                <a:ea typeface="돋움"/>
              </a:rPr>
              <a:t>)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854819C-C0D8-40A5-B11B-39A93BB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00" y="0"/>
            <a:ext cx="3905467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D7F85AD-394F-4201-939B-F57678E715C0}"/>
              </a:ext>
            </a:extLst>
          </p:cNvPr>
          <p:cNvSpPr/>
          <p:nvPr/>
        </p:nvSpPr>
        <p:spPr bwMode="auto">
          <a:xfrm>
            <a:off x="5491172" y="126767"/>
            <a:ext cx="2664000" cy="7557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75407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52535</TotalTime>
  <Words>381</Words>
  <Application>Microsoft Office PowerPoint</Application>
  <PresentationFormat>A4 용지(210x297mm)</PresentationFormat>
  <Paragraphs>73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이벤트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3218</cp:revision>
  <cp:lastPrinted>2015-10-28T04:44:44Z</cp:lastPrinted>
  <dcterms:created xsi:type="dcterms:W3CDTF">2003-10-22T07:02:37Z</dcterms:created>
  <dcterms:modified xsi:type="dcterms:W3CDTF">2023-08-16T01:14:46Z</dcterms:modified>
</cp:coreProperties>
</file>