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2"/>
  </p:notesMasterIdLst>
  <p:sldIdLst>
    <p:sldId id="694" r:id="rId4"/>
    <p:sldId id="961" r:id="rId5"/>
    <p:sldId id="977" r:id="rId6"/>
    <p:sldId id="1226" r:id="rId7"/>
    <p:sldId id="1252" r:id="rId8"/>
    <p:sldId id="1253" r:id="rId9"/>
    <p:sldId id="1251" r:id="rId10"/>
    <p:sldId id="991" r:id="rId1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FFFF66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6D2EC1-32EA-A84C-8A1A-D483C5D34763}" v="1" dt="2023-08-11T00:12:30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 autoAdjust="0"/>
    <p:restoredTop sz="96327" autoAdjust="0"/>
  </p:normalViewPr>
  <p:slideViewPr>
    <p:cSldViewPr snapToGrid="0" snapToObjects="1">
      <p:cViewPr varScale="1">
        <p:scale>
          <a:sx n="126" d="100"/>
          <a:sy n="126" d="100"/>
        </p:scale>
        <p:origin x="1128" y="13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종원" userId="S::comics77@uos.ac.kr::fb1adb6c-77df-4f64-ad40-2a25afe0800c" providerId="AD" clId="Web-{74AD47BC-862C-4BF3-859B-E30C6C746DCD}"/>
    <pc:docChg chg="addSld delSld modSld">
      <pc:chgData name="박종원" userId="S::comics77@uos.ac.kr::fb1adb6c-77df-4f64-ad40-2a25afe0800c" providerId="AD" clId="Web-{74AD47BC-862C-4BF3-859B-E30C6C746DCD}" dt="2019-08-13T16:02:40.793" v="267" actId="20577"/>
      <pc:docMkLst>
        <pc:docMk/>
      </pc:docMkLst>
      <pc:sldChg chg="delSp modSp">
        <pc:chgData name="박종원" userId="S::comics77@uos.ac.kr::fb1adb6c-77df-4f64-ad40-2a25afe0800c" providerId="AD" clId="Web-{74AD47BC-862C-4BF3-859B-E30C6C746DCD}" dt="2019-08-13T15:52:03.455" v="8" actId="20577"/>
        <pc:sldMkLst>
          <pc:docMk/>
          <pc:sldMk cId="0" sldId="694"/>
        </pc:sldMkLst>
        <pc:spChg chg="mod">
          <ac:chgData name="박종원" userId="S::comics77@uos.ac.kr::fb1adb6c-77df-4f64-ad40-2a25afe0800c" providerId="AD" clId="Web-{74AD47BC-862C-4BF3-859B-E30C6C746DCD}" dt="2019-08-13T15:52:03.455" v="8" actId="20577"/>
          <ac:spMkLst>
            <pc:docMk/>
            <pc:sldMk cId="0" sldId="694"/>
            <ac:spMk id="3074" creationId="{00000000-0000-0000-0000-000000000000}"/>
          </ac:spMkLst>
        </pc:spChg>
        <pc:picChg chg="del">
          <ac:chgData name="박종원" userId="S::comics77@uos.ac.kr::fb1adb6c-77df-4f64-ad40-2a25afe0800c" providerId="AD" clId="Web-{74AD47BC-862C-4BF3-859B-E30C6C746DCD}" dt="2019-08-13T15:51:17.221" v="2"/>
          <ac:picMkLst>
            <pc:docMk/>
            <pc:sldMk cId="0" sldId="694"/>
            <ac:picMk id="4" creationId="{00000000-0000-0000-0000-000000000000}"/>
          </ac:picMkLst>
        </pc:picChg>
      </pc:sldChg>
      <pc:sldChg chg="modSp">
        <pc:chgData name="박종원" userId="S::comics77@uos.ac.kr::fb1adb6c-77df-4f64-ad40-2a25afe0800c" providerId="AD" clId="Web-{74AD47BC-862C-4BF3-859B-E30C6C746DCD}" dt="2019-08-13T15:52:24.314" v="20" actId="20577"/>
        <pc:sldMkLst>
          <pc:docMk/>
          <pc:sldMk cId="536599336" sldId="961"/>
        </pc:sldMkLst>
        <pc:spChg chg="mod">
          <ac:chgData name="박종원" userId="S::comics77@uos.ac.kr::fb1adb6c-77df-4f64-ad40-2a25afe0800c" providerId="AD" clId="Web-{74AD47BC-862C-4BF3-859B-E30C6C746DCD}" dt="2019-08-13T15:52:24.314" v="20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74AD47BC-862C-4BF3-859B-E30C6C746DCD}" dt="2019-08-13T15:53:13.470" v="69" actId="20577"/>
        <pc:sldMkLst>
          <pc:docMk/>
          <pc:sldMk cId="2553864270" sldId="977"/>
        </pc:sldMkLst>
        <pc:spChg chg="mod">
          <ac:chgData name="박종원" userId="S::comics77@uos.ac.kr::fb1adb6c-77df-4f64-ad40-2a25afe0800c" providerId="AD" clId="Web-{74AD47BC-862C-4BF3-859B-E30C6C746DCD}" dt="2019-08-13T15:53:13.470" v="69" actId="20577"/>
          <ac:spMkLst>
            <pc:docMk/>
            <pc:sldMk cId="2553864270" sldId="977"/>
            <ac:spMk id="28" creationId="{00000000-0000-0000-0000-000000000000}"/>
          </ac:spMkLst>
        </pc:spChg>
      </pc:sldChg>
      <pc:sldChg chg="del">
        <pc:chgData name="박종원" userId="S::comics77@uos.ac.kr::fb1adb6c-77df-4f64-ad40-2a25afe0800c" providerId="AD" clId="Web-{74AD47BC-862C-4BF3-859B-E30C6C746DCD}" dt="2019-08-13T15:53:16.673" v="70"/>
        <pc:sldMkLst>
          <pc:docMk/>
          <pc:sldMk cId="1476144970" sldId="978"/>
        </pc:sldMkLst>
      </pc:sldChg>
      <pc:sldChg chg="delSp modSp">
        <pc:chgData name="박종원" userId="S::comics77@uos.ac.kr::fb1adb6c-77df-4f64-ad40-2a25afe0800c" providerId="AD" clId="Web-{74AD47BC-862C-4BF3-859B-E30C6C746DCD}" dt="2019-08-13T15:56:25.312" v="126" actId="20577"/>
        <pc:sldMkLst>
          <pc:docMk/>
          <pc:sldMk cId="2515475800" sldId="1226"/>
        </pc:sldMkLst>
        <pc:spChg chg="del">
          <ac:chgData name="박종원" userId="S::comics77@uos.ac.kr::fb1adb6c-77df-4f64-ad40-2a25afe0800c" providerId="AD" clId="Web-{74AD47BC-862C-4BF3-859B-E30C6C746DCD}" dt="2019-08-13T15:54:47.860" v="92"/>
          <ac:spMkLst>
            <pc:docMk/>
            <pc:sldMk cId="2515475800" sldId="1226"/>
            <ac:spMk id="2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90"/>
          <ac:spMkLst>
            <pc:docMk/>
            <pc:sldMk cId="2515475800" sldId="1226"/>
            <ac:spMk id="3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9"/>
          <ac:spMkLst>
            <pc:docMk/>
            <pc:sldMk cId="2515475800" sldId="1226"/>
            <ac:spMk id="5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91"/>
          <ac:spMkLst>
            <pc:docMk/>
            <pc:sldMk cId="2515475800" sldId="1226"/>
            <ac:spMk id="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8"/>
          <ac:spMkLst>
            <pc:docMk/>
            <pc:sldMk cId="2515475800" sldId="1226"/>
            <ac:spMk id="7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7"/>
          <ac:spMkLst>
            <pc:docMk/>
            <pc:sldMk cId="2515475800" sldId="1226"/>
            <ac:spMk id="8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6"/>
          <ac:spMkLst>
            <pc:docMk/>
            <pc:sldMk cId="2515475800" sldId="1226"/>
            <ac:spMk id="11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5"/>
          <ac:spMkLst>
            <pc:docMk/>
            <pc:sldMk cId="2515475800" sldId="1226"/>
            <ac:spMk id="12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4"/>
          <ac:spMkLst>
            <pc:docMk/>
            <pc:sldMk cId="2515475800" sldId="1226"/>
            <ac:spMk id="13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3"/>
          <ac:spMkLst>
            <pc:docMk/>
            <pc:sldMk cId="2515475800" sldId="1226"/>
            <ac:spMk id="14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2"/>
          <ac:spMkLst>
            <pc:docMk/>
            <pc:sldMk cId="2515475800" sldId="1226"/>
            <ac:spMk id="1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6:25.312" v="126" actId="20577"/>
          <ac:spMkLst>
            <pc:docMk/>
            <pc:sldMk cId="2515475800" sldId="1226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4:41.610" v="75" actId="20577"/>
          <ac:spMkLst>
            <pc:docMk/>
            <pc:sldMk cId="2515475800" sldId="1226"/>
            <ac:spMk id="15363" creationId="{00000000-0000-0000-0000-000000000000}"/>
          </ac:spMkLst>
        </pc:spChg>
        <pc:cxnChg chg="del">
          <ac:chgData name="박종원" userId="S::comics77@uos.ac.kr::fb1adb6c-77df-4f64-ad40-2a25afe0800c" providerId="AD" clId="Web-{74AD47BC-862C-4BF3-859B-E30C6C746DCD}" dt="2019-08-13T15:54:47.860" v="81"/>
          <ac:cxnSpMkLst>
            <pc:docMk/>
            <pc:sldMk cId="2515475800" sldId="1226"/>
            <ac:cxnSpMk id="10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80"/>
          <ac:cxnSpMkLst>
            <pc:docMk/>
            <pc:sldMk cId="2515475800" sldId="1226"/>
            <ac:cxnSpMk id="18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79"/>
          <ac:cxnSpMkLst>
            <pc:docMk/>
            <pc:sldMk cId="2515475800" sldId="1226"/>
            <ac:cxnSpMk id="21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78"/>
          <ac:cxnSpMkLst>
            <pc:docMk/>
            <pc:sldMk cId="2515475800" sldId="1226"/>
            <ac:cxnSpMk id="33" creationId="{00000000-0000-0000-0000-000000000000}"/>
          </ac:cxnSpMkLst>
        </pc:cxnChg>
      </pc:sldChg>
      <pc:sldChg chg="modSp">
        <pc:chgData name="박종원" userId="S::comics77@uos.ac.kr::fb1adb6c-77df-4f64-ad40-2a25afe0800c" providerId="AD" clId="Web-{74AD47BC-862C-4BF3-859B-E30C6C746DCD}" dt="2019-08-13T16:02:40.793" v="266" actId="20577"/>
        <pc:sldMkLst>
          <pc:docMk/>
          <pc:sldMk cId="3349046426" sldId="1251"/>
        </pc:sldMkLst>
        <pc:spChg chg="mod">
          <ac:chgData name="박종원" userId="S::comics77@uos.ac.kr::fb1adb6c-77df-4f64-ad40-2a25afe0800c" providerId="AD" clId="Web-{74AD47BC-862C-4BF3-859B-E30C6C746DCD}" dt="2019-08-13T16:02:40.793" v="266" actId="20577"/>
          <ac:spMkLst>
            <pc:docMk/>
            <pc:sldMk cId="3349046426" sldId="1251"/>
            <ac:spMk id="2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2:35.559" v="263" actId="20577"/>
          <ac:spMkLst>
            <pc:docMk/>
            <pc:sldMk cId="3349046426" sldId="1251"/>
            <ac:spMk id="16" creationId="{00000000-0000-0000-0000-000000000000}"/>
          </ac:spMkLst>
        </pc:spChg>
      </pc:sldChg>
      <pc:sldChg chg="add del">
        <pc:chgData name="박종원" userId="S::comics77@uos.ac.kr::fb1adb6c-77df-4f64-ad40-2a25afe0800c" providerId="AD" clId="Web-{74AD47BC-862C-4BF3-859B-E30C6C746DCD}" dt="2019-08-13T16:01:07.028" v="207"/>
        <pc:sldMkLst>
          <pc:docMk/>
          <pc:sldMk cId="763599216" sldId="1252"/>
        </pc:sldMkLst>
      </pc:sldChg>
      <pc:sldChg chg="add del">
        <pc:chgData name="박종원" userId="S::comics77@uos.ac.kr::fb1adb6c-77df-4f64-ad40-2a25afe0800c" providerId="AD" clId="Web-{74AD47BC-862C-4BF3-859B-E30C6C746DCD}" dt="2019-08-13T16:01:16.419" v="209"/>
        <pc:sldMkLst>
          <pc:docMk/>
          <pc:sldMk cId="3600401195" sldId="1253"/>
        </pc:sldMkLst>
      </pc:sldChg>
      <pc:sldChg chg="addSp delSp modSp add del">
        <pc:chgData name="박종원" userId="S::comics77@uos.ac.kr::fb1adb6c-77df-4f64-ad40-2a25afe0800c" providerId="AD" clId="Web-{74AD47BC-862C-4BF3-859B-E30C6C746DCD}" dt="2019-08-13T16:00:58.450" v="206" actId="14100"/>
        <pc:sldMkLst>
          <pc:docMk/>
          <pc:sldMk cId="1172281955" sldId="1256"/>
        </pc:sldMkLst>
        <pc:spChg chg="del">
          <ac:chgData name="박종원" userId="S::comics77@uos.ac.kr::fb1adb6c-77df-4f64-ad40-2a25afe0800c" providerId="AD" clId="Web-{74AD47BC-862C-4BF3-859B-E30C6C746DCD}" dt="2019-08-13T16:00:05.404" v="184"/>
          <ac:spMkLst>
            <pc:docMk/>
            <pc:sldMk cId="1172281955" sldId="1256"/>
            <ac:spMk id="1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6:00:51.716" v="203"/>
          <ac:spMkLst>
            <pc:docMk/>
            <pc:sldMk cId="1172281955" sldId="1256"/>
            <ac:spMk id="2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0:47.435" v="201" actId="20577"/>
          <ac:spMkLst>
            <pc:docMk/>
            <pc:sldMk cId="1172281955" sldId="1256"/>
            <ac:spMk id="15363" creationId="{00000000-0000-0000-0000-000000000000}"/>
          </ac:spMkLst>
        </pc:spChg>
        <pc:picChg chg="add del mod">
          <ac:chgData name="박종원" userId="S::comics77@uos.ac.kr::fb1adb6c-77df-4f64-ad40-2a25afe0800c" providerId="AD" clId="Web-{74AD47BC-862C-4BF3-859B-E30C6C746DCD}" dt="2019-08-13T16:00:52.653" v="204"/>
          <ac:picMkLst>
            <pc:docMk/>
            <pc:sldMk cId="1172281955" sldId="1256"/>
            <ac:picMk id="2" creationId="{84AFAF16-D882-4D90-802B-32E094801699}"/>
          </ac:picMkLst>
        </pc:picChg>
        <pc:picChg chg="add mod">
          <ac:chgData name="박종원" userId="S::comics77@uos.ac.kr::fb1adb6c-77df-4f64-ad40-2a25afe0800c" providerId="AD" clId="Web-{74AD47BC-862C-4BF3-859B-E30C6C746DCD}" dt="2019-08-13T16:00:58.450" v="206" actId="14100"/>
          <ac:picMkLst>
            <pc:docMk/>
            <pc:sldMk cId="1172281955" sldId="1256"/>
            <ac:picMk id="5" creationId="{7CAF11D0-FE18-471D-A919-803113DB2CAB}"/>
          </ac:picMkLst>
        </pc:picChg>
        <pc:picChg chg="del">
          <ac:chgData name="박종원" userId="S::comics77@uos.ac.kr::fb1adb6c-77df-4f64-ad40-2a25afe0800c" providerId="AD" clId="Web-{74AD47BC-862C-4BF3-859B-E30C6C746DCD}" dt="2019-08-13T16:00:00.091" v="183"/>
          <ac:picMkLst>
            <pc:docMk/>
            <pc:sldMk cId="1172281955" sldId="1256"/>
            <ac:picMk id="24" creationId="{00000000-0000-0000-0000-000000000000}"/>
          </ac:picMkLst>
        </pc:picChg>
      </pc:sldChg>
      <pc:sldChg chg="addSp delSp modSp add del">
        <pc:chgData name="박종원" userId="S::comics77@uos.ac.kr::fb1adb6c-77df-4f64-ad40-2a25afe0800c" providerId="AD" clId="Web-{74AD47BC-862C-4BF3-859B-E30C6C746DCD}" dt="2019-08-13T16:02:08.778" v="236" actId="1076"/>
        <pc:sldMkLst>
          <pc:docMk/>
          <pc:sldMk cId="1019961135" sldId="1257"/>
        </pc:sldMkLst>
        <pc:spChg chg="del">
          <ac:chgData name="박종원" userId="S::comics77@uos.ac.kr::fb1adb6c-77df-4f64-ad40-2a25afe0800c" providerId="AD" clId="Web-{74AD47BC-862C-4BF3-859B-E30C6C746DCD}" dt="2019-08-13T16:02:03.419" v="233"/>
          <ac:spMkLst>
            <pc:docMk/>
            <pc:sldMk cId="1019961135" sldId="1257"/>
            <ac:spMk id="1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6:01:42.028" v="231"/>
          <ac:spMkLst>
            <pc:docMk/>
            <pc:sldMk cId="1019961135" sldId="1257"/>
            <ac:spMk id="2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1:40.059" v="230" actId="20577"/>
          <ac:spMkLst>
            <pc:docMk/>
            <pc:sldMk cId="1019961135" sldId="1257"/>
            <ac:spMk id="15363" creationId="{00000000-0000-0000-0000-000000000000}"/>
          </ac:spMkLst>
        </pc:spChg>
        <pc:picChg chg="add mod">
          <ac:chgData name="박종원" userId="S::comics77@uos.ac.kr::fb1adb6c-77df-4f64-ad40-2a25afe0800c" providerId="AD" clId="Web-{74AD47BC-862C-4BF3-859B-E30C6C746DCD}" dt="2019-08-13T16:02:08.778" v="236" actId="1076"/>
          <ac:picMkLst>
            <pc:docMk/>
            <pc:sldMk cId="1019961135" sldId="1257"/>
            <ac:picMk id="2" creationId="{4422BF3E-D64D-4536-B315-904EFBE04397}"/>
          </ac:picMkLst>
        </pc:picChg>
        <pc:picChg chg="del">
          <ac:chgData name="박종원" userId="S::comics77@uos.ac.kr::fb1adb6c-77df-4f64-ad40-2a25afe0800c" providerId="AD" clId="Web-{74AD47BC-862C-4BF3-859B-E30C6C746DCD}" dt="2019-08-13T16:01:35.466" v="226"/>
          <ac:picMkLst>
            <pc:docMk/>
            <pc:sldMk cId="1019961135" sldId="1257"/>
            <ac:picMk id="8" creationId="{00000000-0000-0000-0000-000000000000}"/>
          </ac:picMkLst>
        </pc:picChg>
      </pc:sldChg>
      <pc:sldChg chg="add del">
        <pc:chgData name="박종원" userId="S::comics77@uos.ac.kr::fb1adb6c-77df-4f64-ad40-2a25afe0800c" providerId="AD" clId="Web-{74AD47BC-862C-4BF3-859B-E30C6C746DCD}" dt="2019-08-13T16:01:14.560" v="208"/>
        <pc:sldMkLst>
          <pc:docMk/>
          <pc:sldMk cId="3526531140" sldId="1258"/>
        </pc:sldMkLst>
      </pc:sldChg>
      <pc:sldChg chg="modSp add replId">
        <pc:chgData name="박종원" userId="S::comics77@uos.ac.kr::fb1adb6c-77df-4f64-ad40-2a25afe0800c" providerId="AD" clId="Web-{74AD47BC-862C-4BF3-859B-E30C6C746DCD}" dt="2019-08-13T15:58:37.092" v="168" actId="20577"/>
        <pc:sldMkLst>
          <pc:docMk/>
          <pc:sldMk cId="27479388" sldId="1259"/>
        </pc:sldMkLst>
        <pc:spChg chg="mod">
          <ac:chgData name="박종원" userId="S::comics77@uos.ac.kr::fb1adb6c-77df-4f64-ad40-2a25afe0800c" providerId="AD" clId="Web-{74AD47BC-862C-4BF3-859B-E30C6C746DCD}" dt="2019-08-13T15:58:37.092" v="168" actId="20577"/>
          <ac:spMkLst>
            <pc:docMk/>
            <pc:sldMk cId="27479388" sldId="1259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7:49.967" v="144" actId="20577"/>
          <ac:spMkLst>
            <pc:docMk/>
            <pc:sldMk cId="27479388" sldId="1259"/>
            <ac:spMk id="15363" creationId="{00000000-0000-0000-0000-000000000000}"/>
          </ac:spMkLst>
        </pc:spChg>
      </pc:sldChg>
    </pc:docChg>
  </pc:docChgLst>
  <pc:docChgLst>
    <pc:chgData name="박종원" userId="S::comics77@uos.ac.kr::fb1adb6c-77df-4f64-ad40-2a25afe0800c" providerId="AD" clId="Web-{A2EFBD13-89A0-64EE-5EA4-18BE3A4A6184}"/>
    <pc:docChg chg="addSld delSld modSld">
      <pc:chgData name="박종원" userId="S::comics77@uos.ac.kr::fb1adb6c-77df-4f64-ad40-2a25afe0800c" providerId="AD" clId="Web-{A2EFBD13-89A0-64EE-5EA4-18BE3A4A6184}" dt="2019-08-13T16:24:26.694" v="283" actId="20577"/>
      <pc:docMkLst>
        <pc:docMk/>
      </pc:docMkLst>
      <pc:sldChg chg="modSp">
        <pc:chgData name="박종원" userId="S::comics77@uos.ac.kr::fb1adb6c-77df-4f64-ad40-2a25afe0800c" providerId="AD" clId="Web-{A2EFBD13-89A0-64EE-5EA4-18BE3A4A6184}" dt="2019-08-13T16:06:22.963" v="6" actId="20577"/>
        <pc:sldMkLst>
          <pc:docMk/>
          <pc:sldMk cId="0" sldId="694"/>
        </pc:sldMkLst>
        <pc:spChg chg="mod">
          <ac:chgData name="박종원" userId="S::comics77@uos.ac.kr::fb1adb6c-77df-4f64-ad40-2a25afe0800c" providerId="AD" clId="Web-{A2EFBD13-89A0-64EE-5EA4-18BE3A4A6184}" dt="2019-08-13T16:06:22.963" v="6" actId="20577"/>
          <ac:spMkLst>
            <pc:docMk/>
            <pc:sldMk cId="0" sldId="694"/>
            <ac:spMk id="3074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06:51.464" v="29" actId="20577"/>
        <pc:sldMkLst>
          <pc:docMk/>
          <pc:sldMk cId="536599336" sldId="961"/>
        </pc:sldMkLst>
        <pc:spChg chg="mod">
          <ac:chgData name="박종원" userId="S::comics77@uos.ac.kr::fb1adb6c-77df-4f64-ad40-2a25afe0800c" providerId="AD" clId="Web-{A2EFBD13-89A0-64EE-5EA4-18BE3A4A6184}" dt="2019-08-13T16:06:51.464" v="29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11:53.380" v="156" actId="20577"/>
        <pc:sldMkLst>
          <pc:docMk/>
          <pc:sldMk cId="2515475800" sldId="1226"/>
        </pc:sldMkLst>
        <pc:spChg chg="mod">
          <ac:chgData name="박종원" userId="S::comics77@uos.ac.kr::fb1adb6c-77df-4f64-ad40-2a25afe0800c" providerId="AD" clId="Web-{A2EFBD13-89A0-64EE-5EA4-18BE3A4A6184}" dt="2019-08-13T16:11:53.380" v="156" actId="20577"/>
          <ac:spMkLst>
            <pc:docMk/>
            <pc:sldMk cId="2515475800" sldId="1226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07:24.604" v="37" actId="20577"/>
          <ac:spMkLst>
            <pc:docMk/>
            <pc:sldMk cId="2515475800" sldId="1226"/>
            <ac:spMk id="15363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24:25.443" v="281" actId="20577"/>
        <pc:sldMkLst>
          <pc:docMk/>
          <pc:sldMk cId="3349046426" sldId="1251"/>
        </pc:sldMkLst>
        <pc:spChg chg="mod">
          <ac:chgData name="박종원" userId="S::comics77@uos.ac.kr::fb1adb6c-77df-4f64-ad40-2a25afe0800c" providerId="AD" clId="Web-{A2EFBD13-89A0-64EE-5EA4-18BE3A4A6184}" dt="2019-08-13T16:24:25.443" v="281" actId="20577"/>
          <ac:spMkLst>
            <pc:docMk/>
            <pc:sldMk cId="3349046426" sldId="1251"/>
            <ac:spMk id="2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24:16.350" v="265" actId="20577"/>
          <ac:spMkLst>
            <pc:docMk/>
            <pc:sldMk cId="3349046426" sldId="1251"/>
            <ac:spMk id="16" creationId="{00000000-0000-0000-0000-000000000000}"/>
          </ac:spMkLst>
        </pc:spChg>
      </pc:sldChg>
      <pc:sldChg chg="addSp delSp modSp">
        <pc:chgData name="박종원" userId="S::comics77@uos.ac.kr::fb1adb6c-77df-4f64-ad40-2a25afe0800c" providerId="AD" clId="Web-{A2EFBD13-89A0-64EE-5EA4-18BE3A4A6184}" dt="2019-08-13T16:24:01.162" v="262" actId="20577"/>
        <pc:sldMkLst>
          <pc:docMk/>
          <pc:sldMk cId="1172281955" sldId="1256"/>
        </pc:sldMkLst>
        <pc:spChg chg="add mod">
          <ac:chgData name="박종원" userId="S::comics77@uos.ac.kr::fb1adb6c-77df-4f64-ad40-2a25afe0800c" providerId="AD" clId="Web-{A2EFBD13-89A0-64EE-5EA4-18BE3A4A6184}" dt="2019-08-13T16:24:01.162" v="262" actId="20577"/>
          <ac:spMkLst>
            <pc:docMk/>
            <pc:sldMk cId="1172281955" sldId="1256"/>
            <ac:spMk id="2" creationId="{6622758A-4A08-4E04-9A70-346A20B52EF4}"/>
          </ac:spMkLst>
        </pc:spChg>
        <pc:spChg chg="mod">
          <ac:chgData name="박종원" userId="S::comics77@uos.ac.kr::fb1adb6c-77df-4f64-ad40-2a25afe0800c" providerId="AD" clId="Web-{A2EFBD13-89A0-64EE-5EA4-18BE3A4A6184}" dt="2019-08-13T16:23:45.272" v="231" actId="20577"/>
          <ac:spMkLst>
            <pc:docMk/>
            <pc:sldMk cId="1172281955" sldId="1256"/>
            <ac:spMk id="15363" creationId="{00000000-0000-0000-0000-000000000000}"/>
          </ac:spMkLst>
        </pc:spChg>
        <pc:picChg chg="del">
          <ac:chgData name="박종원" userId="S::comics77@uos.ac.kr::fb1adb6c-77df-4f64-ad40-2a25afe0800c" providerId="AD" clId="Web-{A2EFBD13-89A0-64EE-5EA4-18BE3A4A6184}" dt="2019-08-13T16:23:46.647" v="232"/>
          <ac:picMkLst>
            <pc:docMk/>
            <pc:sldMk cId="1172281955" sldId="1256"/>
            <ac:picMk id="5" creationId="{7CAF11D0-FE18-471D-A919-803113DB2CAB}"/>
          </ac:picMkLst>
        </pc:picChg>
      </pc:sldChg>
      <pc:sldChg chg="del">
        <pc:chgData name="박종원" userId="S::comics77@uos.ac.kr::fb1adb6c-77df-4f64-ad40-2a25afe0800c" providerId="AD" clId="Web-{A2EFBD13-89A0-64EE-5EA4-18BE3A4A6184}" dt="2019-08-13T16:24:03.944" v="264"/>
        <pc:sldMkLst>
          <pc:docMk/>
          <pc:sldMk cId="1019961135" sldId="1257"/>
        </pc:sldMkLst>
      </pc:sldChg>
      <pc:sldChg chg="modSp">
        <pc:chgData name="박종원" userId="S::comics77@uos.ac.kr::fb1adb6c-77df-4f64-ad40-2a25afe0800c" providerId="AD" clId="Web-{A2EFBD13-89A0-64EE-5EA4-18BE3A4A6184}" dt="2019-08-13T16:23:08.378" v="223" actId="20577"/>
        <pc:sldMkLst>
          <pc:docMk/>
          <pc:sldMk cId="27479388" sldId="1259"/>
        </pc:sldMkLst>
        <pc:spChg chg="mod">
          <ac:chgData name="박종원" userId="S::comics77@uos.ac.kr::fb1adb6c-77df-4f64-ad40-2a25afe0800c" providerId="AD" clId="Web-{A2EFBD13-89A0-64EE-5EA4-18BE3A4A6184}" dt="2019-08-13T16:23:08.378" v="223" actId="20577"/>
          <ac:spMkLst>
            <pc:docMk/>
            <pc:sldMk cId="27479388" sldId="1259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12:31.075" v="164" actId="20577"/>
          <ac:spMkLst>
            <pc:docMk/>
            <pc:sldMk cId="27479388" sldId="1259"/>
            <ac:spMk id="15363" creationId="{00000000-0000-0000-0000-000000000000}"/>
          </ac:spMkLst>
        </pc:spChg>
      </pc:sldChg>
      <pc:sldChg chg="modSp add replId">
        <pc:chgData name="박종원" userId="S::comics77@uos.ac.kr::fb1adb6c-77df-4f64-ad40-2a25afe0800c" providerId="AD" clId="Web-{A2EFBD13-89A0-64EE-5EA4-18BE3A4A6184}" dt="2019-08-13T16:11:49.630" v="155" actId="20577"/>
        <pc:sldMkLst>
          <pc:docMk/>
          <pc:sldMk cId="3872973469" sldId="1260"/>
        </pc:sldMkLst>
        <pc:spChg chg="mod">
          <ac:chgData name="박종원" userId="S::comics77@uos.ac.kr::fb1adb6c-77df-4f64-ad40-2a25afe0800c" providerId="AD" clId="Web-{A2EFBD13-89A0-64EE-5EA4-18BE3A4A6184}" dt="2019-08-13T16:11:49.630" v="155" actId="20577"/>
          <ac:spMkLst>
            <pc:docMk/>
            <pc:sldMk cId="3872973469" sldId="1260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09:03.828" v="89" actId="20577"/>
          <ac:spMkLst>
            <pc:docMk/>
            <pc:sldMk cId="3872973469" sldId="1260"/>
            <ac:spMk id="15363" creationId="{00000000-0000-0000-0000-000000000000}"/>
          </ac:spMkLst>
        </pc:spChg>
      </pc:sldChg>
    </pc:docChg>
  </pc:docChgLst>
  <pc:docChgLst>
    <pc:chgData name="박종원" userId="fb1adb6c-77df-4f64-ad40-2a25afe0800c" providerId="ADAL" clId="{9A6D2EC1-32EA-A84C-8A1A-D483C5D34763}"/>
    <pc:docChg chg="modSld">
      <pc:chgData name="박종원" userId="fb1adb6c-77df-4f64-ad40-2a25afe0800c" providerId="ADAL" clId="{9A6D2EC1-32EA-A84C-8A1A-D483C5D34763}" dt="2023-08-11T00:12:31.601" v="2" actId="6549"/>
      <pc:docMkLst>
        <pc:docMk/>
      </pc:docMkLst>
      <pc:sldChg chg="modSp mod">
        <pc:chgData name="박종원" userId="fb1adb6c-77df-4f64-ad40-2a25afe0800c" providerId="ADAL" clId="{9A6D2EC1-32EA-A84C-8A1A-D483C5D34763}" dt="2023-08-11T00:12:31.601" v="2" actId="6549"/>
        <pc:sldMkLst>
          <pc:docMk/>
          <pc:sldMk cId="1172281955" sldId="1256"/>
        </pc:sldMkLst>
        <pc:spChg chg="mod">
          <ac:chgData name="박종원" userId="fb1adb6c-77df-4f64-ad40-2a25afe0800c" providerId="ADAL" clId="{9A6D2EC1-32EA-A84C-8A1A-D483C5D34763}" dt="2023-08-11T00:12:31.601" v="2" actId="6549"/>
          <ac:spMkLst>
            <pc:docMk/>
            <pc:sldMk cId="1172281955" sldId="1256"/>
            <ac:spMk id="2" creationId="{6622758A-4A08-4E04-9A70-346A20B52E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3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69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4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40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5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692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5415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98FD959-0A96-42CF-ADF7-A5CAA85AA239}" type="datetime1">
              <a:rPr lang="ko-KR" altLang="en-US"/>
              <a:pPr>
                <a:defRPr/>
              </a:pPr>
              <a:t>2023-08-16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66D4F-BE87-4764-9128-5EE47DAFA1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5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  <p:sldLayoutId id="2147484053" r:id="rId13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/>
            <a:r>
              <a:rPr lang="en-US" altLang="ko-KR" sz="2400" smtClean="0">
                <a:latin typeface="맑은 고딕"/>
                <a:ea typeface="맑은 고딕"/>
              </a:rPr>
              <a:t>5. ref </a:t>
            </a:r>
            <a:r>
              <a:rPr lang="ko-KR" altLang="en-US" sz="2400" smtClean="0">
                <a:latin typeface="맑은 고딕"/>
                <a:ea typeface="맑은 고딕"/>
              </a:rPr>
              <a:t>참조</a:t>
            </a:r>
            <a:endParaRPr lang="ko-KR" altLang="en-US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윤창호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웹프로그래밍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en-US" altLang="ko-KR" sz="2000" smtClean="0">
                <a:latin typeface="맑은 고딕"/>
                <a:ea typeface="맑은 고딕"/>
              </a:rPr>
              <a:t>ref </a:t>
            </a:r>
            <a:r>
              <a:rPr lang="ko-KR" altLang="en-US" sz="2000" smtClean="0">
                <a:latin typeface="맑은 고딕"/>
                <a:ea typeface="맑은 고딕"/>
              </a:rPr>
              <a:t>참조</a:t>
            </a:r>
            <a:endParaRPr lang="en-US" altLang="ko-KR" sz="2000" smtClean="0">
              <a:latin typeface="맑은 고딕"/>
              <a:ea typeface="맑은 고딕"/>
            </a:endParaRPr>
          </a:p>
          <a:p>
            <a:pPr marL="914400" lvl="1" indent="-457200">
              <a:spcBef>
                <a:spcPct val="0"/>
              </a:spcBef>
              <a:buFont typeface="+mj-lt"/>
              <a:buAutoNum type="arabicParenR"/>
            </a:pPr>
            <a:r>
              <a:rPr lang="ko-KR" altLang="en-US">
                <a:latin typeface="맑은 고딕"/>
                <a:ea typeface="맑은 고딕"/>
              </a:rPr>
              <a:t>검증 시나리오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arenR"/>
            </a:pPr>
            <a:r>
              <a:rPr lang="ko-KR" altLang="en-US">
                <a:latin typeface="맑은 고딕"/>
                <a:ea typeface="맑은 고딕"/>
              </a:rPr>
              <a:t>콜백 함수를 통한 </a:t>
            </a:r>
            <a:r>
              <a:rPr lang="en-US" altLang="ko-KR">
                <a:latin typeface="맑은 고딕"/>
                <a:ea typeface="맑은 고딕"/>
              </a:rPr>
              <a:t>ref </a:t>
            </a:r>
            <a:r>
              <a:rPr lang="ko-KR" altLang="en-US">
                <a:latin typeface="맑은 고딕"/>
                <a:ea typeface="맑은 고딕"/>
              </a:rPr>
              <a:t>사용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arenR"/>
            </a:pPr>
            <a:r>
              <a:rPr lang="en-US" altLang="ko-KR">
                <a:latin typeface="맑은 고딕"/>
                <a:ea typeface="맑은 고딕"/>
              </a:rPr>
              <a:t>createRef</a:t>
            </a:r>
            <a:r>
              <a:rPr lang="ko-KR" altLang="en-US">
                <a:latin typeface="맑은 고딕"/>
                <a:ea typeface="맑은 고딕"/>
              </a:rPr>
              <a:t>를 통한 </a:t>
            </a:r>
            <a:r>
              <a:rPr lang="en-US" altLang="ko-KR">
                <a:latin typeface="맑은 고딕"/>
                <a:ea typeface="맑은 고딕"/>
              </a:rPr>
              <a:t>ref </a:t>
            </a:r>
            <a:r>
              <a:rPr lang="ko-KR" altLang="en-US">
                <a:latin typeface="맑은 고딕"/>
                <a:ea typeface="맑은 고딕"/>
              </a:rPr>
              <a:t>사용</a:t>
            </a: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0594" y="818917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 anchor="t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en-US" altLang="ko-KR" sz="1200">
                <a:latin typeface="+mn-ea"/>
                <a:ea typeface="돋움"/>
              </a:rPr>
              <a:t>React</a:t>
            </a:r>
            <a:r>
              <a:rPr lang="ko-KR" altLang="en-US" sz="1200">
                <a:latin typeface="+mn-ea"/>
                <a:ea typeface="돋움"/>
              </a:rPr>
              <a:t> </a:t>
            </a:r>
            <a:r>
              <a:rPr lang="en-US" altLang="ko-KR" sz="1200" smtClean="0">
                <a:latin typeface="+mn-ea"/>
                <a:ea typeface="돋움"/>
              </a:rPr>
              <a:t>ref</a:t>
            </a:r>
            <a:r>
              <a:rPr lang="ko-KR" altLang="en-US" sz="1200" smtClean="0">
                <a:latin typeface="+mn-ea"/>
                <a:ea typeface="돋움"/>
              </a:rPr>
              <a:t>에 </a:t>
            </a:r>
            <a:r>
              <a:rPr lang="ko-KR" altLang="en-US" sz="1200" dirty="0">
                <a:latin typeface="+mn-ea"/>
                <a:ea typeface="돋움"/>
              </a:rPr>
              <a:t>대해 이해한다</a:t>
            </a:r>
            <a:r>
              <a:rPr lang="en-US" altLang="ko-KR" sz="1200" dirty="0">
                <a:latin typeface="+mn-ea"/>
                <a:ea typeface="돋움"/>
              </a:rPr>
              <a:t>.</a:t>
            </a:r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endParaRPr lang="en-US" altLang="ko-KR" sz="1200" dirty="0">
              <a:latin typeface="가는각진제목체"/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1. </a:t>
            </a:r>
            <a:r>
              <a:rPr lang="ko-KR" altLang="en-US" sz="2400" dirty="0">
                <a:latin typeface="돋움"/>
                <a:ea typeface="돋움"/>
              </a:rPr>
              <a:t>검증 시나리오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4267D3D-D7F5-4A1B-B112-7CBCF98EC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595" y="0"/>
            <a:ext cx="4087656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1006702-0991-4831-B3D7-D63841BC5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615" y="3147973"/>
            <a:ext cx="2572109" cy="5620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D45E737-649F-406A-9644-1041E791C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303" y="4920969"/>
            <a:ext cx="2810267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7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2. </a:t>
            </a:r>
            <a:r>
              <a:rPr lang="ko-KR" altLang="en-US" sz="2400" dirty="0" err="1">
                <a:latin typeface="돋움"/>
                <a:ea typeface="돋움"/>
              </a:rPr>
              <a:t>콜백</a:t>
            </a:r>
            <a:r>
              <a:rPr lang="ko-KR" altLang="en-US" sz="2400" dirty="0">
                <a:latin typeface="돋움"/>
                <a:ea typeface="돋움"/>
              </a:rPr>
              <a:t> 함수를 통한 </a:t>
            </a:r>
            <a:r>
              <a:rPr lang="en-US" altLang="ko-KR" sz="2400" dirty="0">
                <a:latin typeface="돋움"/>
                <a:ea typeface="돋움"/>
              </a:rPr>
              <a:t>ref </a:t>
            </a:r>
            <a:r>
              <a:rPr lang="ko-KR" altLang="en-US" sz="2400" dirty="0">
                <a:latin typeface="돋움"/>
                <a:ea typeface="돋움"/>
              </a:rPr>
              <a:t>사용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CD70F29-301E-40C9-BFCF-C4FC08234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15" y="0"/>
            <a:ext cx="4215161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46E5361-6915-4001-B159-8A479D311712}"/>
              </a:ext>
            </a:extLst>
          </p:cNvPr>
          <p:cNvSpPr/>
          <p:nvPr/>
        </p:nvSpPr>
        <p:spPr bwMode="auto">
          <a:xfrm>
            <a:off x="6411433" y="5380073"/>
            <a:ext cx="1578632" cy="53162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41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69B2930-BF87-43D9-9F35-EC58E13EA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347" y="0"/>
            <a:ext cx="4129548" cy="6858000"/>
          </a:xfrm>
          <a:prstGeom prst="rect">
            <a:avLst/>
          </a:prstGeom>
        </p:spPr>
      </p:pic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3. </a:t>
            </a:r>
            <a:r>
              <a:rPr lang="en-US" altLang="ko-KR" sz="2400" dirty="0" err="1">
                <a:latin typeface="돋움"/>
                <a:ea typeface="돋움"/>
              </a:rPr>
              <a:t>createRef</a:t>
            </a:r>
            <a:r>
              <a:rPr lang="ko-KR" altLang="en-US" sz="2400" dirty="0">
                <a:latin typeface="돋움"/>
                <a:ea typeface="돋움"/>
              </a:rPr>
              <a:t>를 통한 </a:t>
            </a:r>
            <a:r>
              <a:rPr lang="en-US" altLang="ko-KR" sz="2400" dirty="0">
                <a:latin typeface="돋움"/>
                <a:ea typeface="돋움"/>
              </a:rPr>
              <a:t>ref </a:t>
            </a:r>
            <a:r>
              <a:rPr lang="ko-KR" altLang="en-US" sz="2400" dirty="0">
                <a:latin typeface="돋움"/>
                <a:ea typeface="돋움"/>
              </a:rPr>
              <a:t>사용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46E5361-6915-4001-B159-8A479D311712}"/>
              </a:ext>
            </a:extLst>
          </p:cNvPr>
          <p:cNvSpPr/>
          <p:nvPr/>
        </p:nvSpPr>
        <p:spPr bwMode="auto">
          <a:xfrm>
            <a:off x="5624623" y="138221"/>
            <a:ext cx="1711842" cy="20202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47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 anchor="t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/>
              <a:t>구현실습 </a:t>
            </a:r>
            <a:r>
              <a:rPr lang="en-US" altLang="ko-KR" sz="1600" dirty="0"/>
              <a:t>1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>
                <a:latin typeface="돋움"/>
                <a:ea typeface="돋움"/>
              </a:rPr>
              <a:t> </a:t>
            </a:r>
            <a:r>
              <a:rPr lang="en-US" altLang="ko-KR" sz="1050" dirty="0">
                <a:latin typeface="돋움"/>
                <a:ea typeface="돋움"/>
              </a:rPr>
              <a:t>(</a:t>
            </a:r>
            <a:r>
              <a:rPr lang="ko-KR" altLang="en-US" sz="1050" dirty="0">
                <a:latin typeface="돋움"/>
                <a:ea typeface="돋움"/>
              </a:rPr>
              <a:t>★ ★ </a:t>
            </a:r>
            <a:r>
              <a:rPr lang="en-US" altLang="ko-KR" sz="1050" dirty="0">
                <a:latin typeface="돋움"/>
                <a:ea typeface="돋움"/>
              </a:rPr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068872" y="1522767"/>
            <a:ext cx="4953000" cy="338554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>
                <a:latin typeface="맑은 고딕"/>
                <a:ea typeface="맑은 고딕"/>
              </a:rPr>
              <a:t>React </a:t>
            </a:r>
            <a:r>
              <a:rPr lang="en-US" altLang="ko-KR" smtClean="0">
                <a:latin typeface="맑은 고딕"/>
                <a:ea typeface="맑은 고딕"/>
              </a:rPr>
              <a:t>ref </a:t>
            </a:r>
            <a:r>
              <a:rPr lang="ko-KR" altLang="en-US" smtClean="0">
                <a:latin typeface="맑은 고딕"/>
                <a:ea typeface="맑은 고딕"/>
              </a:rPr>
              <a:t>참조 </a:t>
            </a:r>
            <a:r>
              <a:rPr lang="en-US" altLang="ko-KR" dirty="0" err="1">
                <a:latin typeface="맑은 고딕"/>
                <a:ea typeface="맑은 고딕"/>
              </a:rPr>
              <a:t>따라하기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34904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/>
              <a:t>필기없음</a:t>
            </a:r>
            <a:r>
              <a:rPr lang="en-US" altLang="ko-KR" sz="1800" dirty="0"/>
              <a:t> </a:t>
            </a:r>
            <a:r>
              <a:rPr lang="ko-KR" altLang="en-US" sz="1800" dirty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52487</TotalTime>
  <Words>330</Words>
  <Application>Microsoft Office PowerPoint</Application>
  <PresentationFormat>A4 용지(210x297mm)</PresentationFormat>
  <Paragraphs>58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5. ref 참조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501-PC</cp:lastModifiedBy>
  <cp:revision>3223</cp:revision>
  <cp:lastPrinted>2015-10-28T04:44:44Z</cp:lastPrinted>
  <dcterms:created xsi:type="dcterms:W3CDTF">2003-10-22T07:02:37Z</dcterms:created>
  <dcterms:modified xsi:type="dcterms:W3CDTF">2023-08-16T03:55:02Z</dcterms:modified>
</cp:coreProperties>
</file>