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1"/>
  </p:notesMasterIdLst>
  <p:sldIdLst>
    <p:sldId id="694" r:id="rId4"/>
    <p:sldId id="961" r:id="rId5"/>
    <p:sldId id="977" r:id="rId6"/>
    <p:sldId id="1226" r:id="rId7"/>
    <p:sldId id="1252" r:id="rId8"/>
    <p:sldId id="1251" r:id="rId9"/>
    <p:sldId id="991" r:id="rId1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2EC1-32EA-A84C-8A1A-D483C5D34763}" v="1" dt="2023-08-11T00:1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96327" autoAdjust="0"/>
  </p:normalViewPr>
  <p:slideViewPr>
    <p:cSldViewPr snapToGrid="0" snapToObjects="1">
      <p:cViewPr varScale="1">
        <p:scale>
          <a:sx n="126" d="100"/>
          <a:sy n="126" d="100"/>
        </p:scale>
        <p:origin x="1128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원" userId="S::comics77@uos.ac.kr::fb1adb6c-77df-4f64-ad40-2a25afe0800c" providerId="AD" clId="Web-{74AD47BC-862C-4BF3-859B-E30C6C746DCD}"/>
    <pc:docChg chg="addSld delSld modSld">
      <pc:chgData name="박종원" userId="S::comics77@uos.ac.kr::fb1adb6c-77df-4f64-ad40-2a25afe0800c" providerId="AD" clId="Web-{74AD47BC-862C-4BF3-859B-E30C6C746DCD}" dt="2019-08-13T16:02:40.793" v="267" actId="20577"/>
      <pc:docMkLst>
        <pc:docMk/>
      </pc:docMkLst>
      <pc:sldChg chg="delSp modSp">
        <pc:chgData name="박종원" userId="S::comics77@uos.ac.kr::fb1adb6c-77df-4f64-ad40-2a25afe0800c" providerId="AD" clId="Web-{74AD47BC-862C-4BF3-859B-E30C6C746DCD}" dt="2019-08-13T15:52:03.455" v="8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74AD47BC-862C-4BF3-859B-E30C6C746DCD}" dt="2019-08-13T15:52:03.455" v="8" actId="20577"/>
          <ac:spMkLst>
            <pc:docMk/>
            <pc:sldMk cId="0" sldId="694"/>
            <ac:spMk id="3074" creationId="{00000000-0000-0000-0000-000000000000}"/>
          </ac:spMkLst>
        </pc:spChg>
        <pc:picChg chg="del">
          <ac:chgData name="박종원" userId="S::comics77@uos.ac.kr::fb1adb6c-77df-4f64-ad40-2a25afe0800c" providerId="AD" clId="Web-{74AD47BC-862C-4BF3-859B-E30C6C746DCD}" dt="2019-08-13T15:51:17.221" v="2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박종원" userId="S::comics77@uos.ac.kr::fb1adb6c-77df-4f64-ad40-2a25afe0800c" providerId="AD" clId="Web-{74AD47BC-862C-4BF3-859B-E30C6C746DCD}" dt="2019-08-13T15:52:24.314" v="20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74AD47BC-862C-4BF3-859B-E30C6C746DCD}" dt="2019-08-13T15:52:24.314" v="2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74AD47BC-862C-4BF3-859B-E30C6C746DCD}" dt="2019-08-13T15:53:13.470" v="69" actId="20577"/>
        <pc:sldMkLst>
          <pc:docMk/>
          <pc:sldMk cId="2553864270" sldId="977"/>
        </pc:sldMkLst>
        <pc:spChg chg="mod">
          <ac:chgData name="박종원" userId="S::comics77@uos.ac.kr::fb1adb6c-77df-4f64-ad40-2a25afe0800c" providerId="AD" clId="Web-{74AD47BC-862C-4BF3-859B-E30C6C746DCD}" dt="2019-08-13T15:53:13.470" v="69" actId="20577"/>
          <ac:spMkLst>
            <pc:docMk/>
            <pc:sldMk cId="2553864270" sldId="977"/>
            <ac:spMk id="28" creationId="{00000000-0000-0000-0000-000000000000}"/>
          </ac:spMkLst>
        </pc:spChg>
      </pc:sldChg>
      <pc:sldChg chg="del">
        <pc:chgData name="박종원" userId="S::comics77@uos.ac.kr::fb1adb6c-77df-4f64-ad40-2a25afe0800c" providerId="AD" clId="Web-{74AD47BC-862C-4BF3-859B-E30C6C746DCD}" dt="2019-08-13T15:53:16.673" v="70"/>
        <pc:sldMkLst>
          <pc:docMk/>
          <pc:sldMk cId="1476144970" sldId="978"/>
        </pc:sldMkLst>
      </pc:sldChg>
      <pc:sldChg chg="delSp modSp">
        <pc:chgData name="박종원" userId="S::comics77@uos.ac.kr::fb1adb6c-77df-4f64-ad40-2a25afe0800c" providerId="AD" clId="Web-{74AD47BC-862C-4BF3-859B-E30C6C746DCD}" dt="2019-08-13T15:56:25.312" v="126" actId="20577"/>
        <pc:sldMkLst>
          <pc:docMk/>
          <pc:sldMk cId="2515475800" sldId="1226"/>
        </pc:sldMkLst>
        <pc:spChg chg="del">
          <ac:chgData name="박종원" userId="S::comics77@uos.ac.kr::fb1adb6c-77df-4f64-ad40-2a25afe0800c" providerId="AD" clId="Web-{74AD47BC-862C-4BF3-859B-E30C6C746DCD}" dt="2019-08-13T15:54:47.860" v="92"/>
          <ac:spMkLst>
            <pc:docMk/>
            <pc:sldMk cId="2515475800" sldId="1226"/>
            <ac:spMk id="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0"/>
          <ac:spMkLst>
            <pc:docMk/>
            <pc:sldMk cId="2515475800" sldId="1226"/>
            <ac:spMk id="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9"/>
          <ac:spMkLst>
            <pc:docMk/>
            <pc:sldMk cId="2515475800" sldId="1226"/>
            <ac:spMk id="5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91"/>
          <ac:spMkLst>
            <pc:docMk/>
            <pc:sldMk cId="2515475800" sldId="1226"/>
            <ac:spMk id="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8"/>
          <ac:spMkLst>
            <pc:docMk/>
            <pc:sldMk cId="2515475800" sldId="1226"/>
            <ac:spMk id="7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7"/>
          <ac:spMkLst>
            <pc:docMk/>
            <pc:sldMk cId="2515475800" sldId="1226"/>
            <ac:spMk id="8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6"/>
          <ac:spMkLst>
            <pc:docMk/>
            <pc:sldMk cId="2515475800" sldId="1226"/>
            <ac:spMk id="11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5"/>
          <ac:spMkLst>
            <pc:docMk/>
            <pc:sldMk cId="2515475800" sldId="1226"/>
            <ac:spMk id="12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4"/>
          <ac:spMkLst>
            <pc:docMk/>
            <pc:sldMk cId="2515475800" sldId="1226"/>
            <ac:spMk id="13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3"/>
          <ac:spMkLst>
            <pc:docMk/>
            <pc:sldMk cId="2515475800" sldId="1226"/>
            <ac:spMk id="14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5:54:47.860" v="82"/>
          <ac:spMkLst>
            <pc:docMk/>
            <pc:sldMk cId="2515475800" sldId="1226"/>
            <ac:spMk id="1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6:25.312" v="12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4:41.610" v="75" actId="20577"/>
          <ac:spMkLst>
            <pc:docMk/>
            <pc:sldMk cId="2515475800" sldId="1226"/>
            <ac:spMk id="15363" creationId="{00000000-0000-0000-0000-000000000000}"/>
          </ac:spMkLst>
        </pc:spChg>
        <pc:cxnChg chg="del">
          <ac:chgData name="박종원" userId="S::comics77@uos.ac.kr::fb1adb6c-77df-4f64-ad40-2a25afe0800c" providerId="AD" clId="Web-{74AD47BC-862C-4BF3-859B-E30C6C746DCD}" dt="2019-08-13T15:54:47.860" v="81"/>
          <ac:cxnSpMkLst>
            <pc:docMk/>
            <pc:sldMk cId="2515475800" sldId="1226"/>
            <ac:cxnSpMk id="10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80"/>
          <ac:cxnSpMkLst>
            <pc:docMk/>
            <pc:sldMk cId="2515475800" sldId="1226"/>
            <ac:cxnSpMk id="18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9"/>
          <ac:cxnSpMkLst>
            <pc:docMk/>
            <pc:sldMk cId="2515475800" sldId="1226"/>
            <ac:cxnSpMk id="21" creationId="{00000000-0000-0000-0000-000000000000}"/>
          </ac:cxnSpMkLst>
        </pc:cxnChg>
        <pc:cxnChg chg="del">
          <ac:chgData name="박종원" userId="S::comics77@uos.ac.kr::fb1adb6c-77df-4f64-ad40-2a25afe0800c" providerId="AD" clId="Web-{74AD47BC-862C-4BF3-859B-E30C6C746DCD}" dt="2019-08-13T15:54:47.860" v="78"/>
          <ac:cxnSpMkLst>
            <pc:docMk/>
            <pc:sldMk cId="2515475800" sldId="1226"/>
            <ac:cxnSpMk id="33" creationId="{00000000-0000-0000-0000-000000000000}"/>
          </ac:cxnSpMkLst>
        </pc:cxnChg>
      </pc:sldChg>
      <pc:sldChg chg="modSp">
        <pc:chgData name="박종원" userId="S::comics77@uos.ac.kr::fb1adb6c-77df-4f64-ad40-2a25afe0800c" providerId="AD" clId="Web-{74AD47BC-862C-4BF3-859B-E30C6C746DCD}" dt="2019-08-13T16:02:40.793" v="266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74AD47BC-862C-4BF3-859B-E30C6C746DCD}" dt="2019-08-13T16:02:40.793" v="266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2:35.559" v="263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 del">
        <pc:chgData name="박종원" userId="S::comics77@uos.ac.kr::fb1adb6c-77df-4f64-ad40-2a25afe0800c" providerId="AD" clId="Web-{74AD47BC-862C-4BF3-859B-E30C6C746DCD}" dt="2019-08-13T16:01:07.028" v="207"/>
        <pc:sldMkLst>
          <pc:docMk/>
          <pc:sldMk cId="763599216" sldId="1252"/>
        </pc:sldMkLst>
      </pc:sldChg>
      <pc:sldChg chg="add del">
        <pc:chgData name="박종원" userId="S::comics77@uos.ac.kr::fb1adb6c-77df-4f64-ad40-2a25afe0800c" providerId="AD" clId="Web-{74AD47BC-862C-4BF3-859B-E30C6C746DCD}" dt="2019-08-13T16:01:16.419" v="209"/>
        <pc:sldMkLst>
          <pc:docMk/>
          <pc:sldMk cId="3600401195" sldId="1253"/>
        </pc:sldMkLst>
      </pc:sldChg>
      <pc:sldChg chg="addSp delSp modSp add del">
        <pc:chgData name="박종원" userId="S::comics77@uos.ac.kr::fb1adb6c-77df-4f64-ad40-2a25afe0800c" providerId="AD" clId="Web-{74AD47BC-862C-4BF3-859B-E30C6C746DCD}" dt="2019-08-13T16:00:58.450" v="206" actId="14100"/>
        <pc:sldMkLst>
          <pc:docMk/>
          <pc:sldMk cId="1172281955" sldId="1256"/>
        </pc:sldMkLst>
        <pc:spChg chg="del">
          <ac:chgData name="박종원" userId="S::comics77@uos.ac.kr::fb1adb6c-77df-4f64-ad40-2a25afe0800c" providerId="AD" clId="Web-{74AD47BC-862C-4BF3-859B-E30C6C746DCD}" dt="2019-08-13T16:00:05.404" v="184"/>
          <ac:spMkLst>
            <pc:docMk/>
            <pc:sldMk cId="1172281955" sldId="1256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0:51.716" v="203"/>
          <ac:spMkLst>
            <pc:docMk/>
            <pc:sldMk cId="1172281955" sldId="1256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0:47.435" v="201" actId="20577"/>
          <ac:spMkLst>
            <pc:docMk/>
            <pc:sldMk cId="1172281955" sldId="1256"/>
            <ac:spMk id="15363" creationId="{00000000-0000-0000-0000-000000000000}"/>
          </ac:spMkLst>
        </pc:spChg>
        <pc:picChg chg="add del mod">
          <ac:chgData name="박종원" userId="S::comics77@uos.ac.kr::fb1adb6c-77df-4f64-ad40-2a25afe0800c" providerId="AD" clId="Web-{74AD47BC-862C-4BF3-859B-E30C6C746DCD}" dt="2019-08-13T16:00:52.653" v="204"/>
          <ac:picMkLst>
            <pc:docMk/>
            <pc:sldMk cId="1172281955" sldId="1256"/>
            <ac:picMk id="2" creationId="{84AFAF16-D882-4D90-802B-32E094801699}"/>
          </ac:picMkLst>
        </pc:picChg>
        <pc:picChg chg="add mod">
          <ac:chgData name="박종원" userId="S::comics77@uos.ac.kr::fb1adb6c-77df-4f64-ad40-2a25afe0800c" providerId="AD" clId="Web-{74AD47BC-862C-4BF3-859B-E30C6C746DCD}" dt="2019-08-13T16:00:58.450" v="206" actId="14100"/>
          <ac:picMkLst>
            <pc:docMk/>
            <pc:sldMk cId="1172281955" sldId="1256"/>
            <ac:picMk id="5" creationId="{7CAF11D0-FE18-471D-A919-803113DB2CAB}"/>
          </ac:picMkLst>
        </pc:picChg>
        <pc:picChg chg="del">
          <ac:chgData name="박종원" userId="S::comics77@uos.ac.kr::fb1adb6c-77df-4f64-ad40-2a25afe0800c" providerId="AD" clId="Web-{74AD47BC-862C-4BF3-859B-E30C6C746DCD}" dt="2019-08-13T16:00:00.091" v="183"/>
          <ac:picMkLst>
            <pc:docMk/>
            <pc:sldMk cId="1172281955" sldId="1256"/>
            <ac:picMk id="24" creationId="{00000000-0000-0000-0000-000000000000}"/>
          </ac:picMkLst>
        </pc:picChg>
      </pc:sldChg>
      <pc:sldChg chg="addSp delSp modSp add del">
        <pc:chgData name="박종원" userId="S::comics77@uos.ac.kr::fb1adb6c-77df-4f64-ad40-2a25afe0800c" providerId="AD" clId="Web-{74AD47BC-862C-4BF3-859B-E30C6C746DCD}" dt="2019-08-13T16:02:08.778" v="236" actId="1076"/>
        <pc:sldMkLst>
          <pc:docMk/>
          <pc:sldMk cId="1019961135" sldId="1257"/>
        </pc:sldMkLst>
        <pc:spChg chg="del">
          <ac:chgData name="박종원" userId="S::comics77@uos.ac.kr::fb1adb6c-77df-4f64-ad40-2a25afe0800c" providerId="AD" clId="Web-{74AD47BC-862C-4BF3-859B-E30C6C746DCD}" dt="2019-08-13T16:02:03.419" v="233"/>
          <ac:spMkLst>
            <pc:docMk/>
            <pc:sldMk cId="1019961135" sldId="1257"/>
            <ac:spMk id="16" creationId="{00000000-0000-0000-0000-000000000000}"/>
          </ac:spMkLst>
        </pc:spChg>
        <pc:spChg chg="del">
          <ac:chgData name="박종원" userId="S::comics77@uos.ac.kr::fb1adb6c-77df-4f64-ad40-2a25afe0800c" providerId="AD" clId="Web-{74AD47BC-862C-4BF3-859B-E30C6C746DCD}" dt="2019-08-13T16:01:42.028" v="231"/>
          <ac:spMkLst>
            <pc:docMk/>
            <pc:sldMk cId="1019961135" sldId="1257"/>
            <ac:spMk id="2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6:01:40.059" v="230" actId="20577"/>
          <ac:spMkLst>
            <pc:docMk/>
            <pc:sldMk cId="1019961135" sldId="1257"/>
            <ac:spMk id="15363" creationId="{00000000-0000-0000-0000-000000000000}"/>
          </ac:spMkLst>
        </pc:spChg>
        <pc:picChg chg="add mod">
          <ac:chgData name="박종원" userId="S::comics77@uos.ac.kr::fb1adb6c-77df-4f64-ad40-2a25afe0800c" providerId="AD" clId="Web-{74AD47BC-862C-4BF3-859B-E30C6C746DCD}" dt="2019-08-13T16:02:08.778" v="236" actId="1076"/>
          <ac:picMkLst>
            <pc:docMk/>
            <pc:sldMk cId="1019961135" sldId="1257"/>
            <ac:picMk id="2" creationId="{4422BF3E-D64D-4536-B315-904EFBE04397}"/>
          </ac:picMkLst>
        </pc:picChg>
        <pc:picChg chg="del">
          <ac:chgData name="박종원" userId="S::comics77@uos.ac.kr::fb1adb6c-77df-4f64-ad40-2a25afe0800c" providerId="AD" clId="Web-{74AD47BC-862C-4BF3-859B-E30C6C746DCD}" dt="2019-08-13T16:01:35.466" v="226"/>
          <ac:picMkLst>
            <pc:docMk/>
            <pc:sldMk cId="1019961135" sldId="1257"/>
            <ac:picMk id="8" creationId="{00000000-0000-0000-0000-000000000000}"/>
          </ac:picMkLst>
        </pc:picChg>
      </pc:sldChg>
      <pc:sldChg chg="add del">
        <pc:chgData name="박종원" userId="S::comics77@uos.ac.kr::fb1adb6c-77df-4f64-ad40-2a25afe0800c" providerId="AD" clId="Web-{74AD47BC-862C-4BF3-859B-E30C6C746DCD}" dt="2019-08-13T16:01:14.560" v="208"/>
        <pc:sldMkLst>
          <pc:docMk/>
          <pc:sldMk cId="3526531140" sldId="1258"/>
        </pc:sldMkLst>
      </pc:sldChg>
      <pc:sldChg chg="modSp add replId">
        <pc:chgData name="박종원" userId="S::comics77@uos.ac.kr::fb1adb6c-77df-4f64-ad40-2a25afe0800c" providerId="AD" clId="Web-{74AD47BC-862C-4BF3-859B-E30C6C746DCD}" dt="2019-08-13T15:58:37.092" v="168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74AD47BC-862C-4BF3-859B-E30C6C746DCD}" dt="2019-08-13T15:58:37.092" v="168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74AD47BC-862C-4BF3-859B-E30C6C746DCD}" dt="2019-08-13T15:57:49.967" v="144" actId="20577"/>
          <ac:spMkLst>
            <pc:docMk/>
            <pc:sldMk cId="27479388" sldId="1259"/>
            <ac:spMk id="15363" creationId="{00000000-0000-0000-0000-000000000000}"/>
          </ac:spMkLst>
        </pc:spChg>
      </pc:sldChg>
    </pc:docChg>
  </pc:docChgLst>
  <pc:docChgLst>
    <pc:chgData name="박종원" userId="S::comics77@uos.ac.kr::fb1adb6c-77df-4f64-ad40-2a25afe0800c" providerId="AD" clId="Web-{A2EFBD13-89A0-64EE-5EA4-18BE3A4A6184}"/>
    <pc:docChg chg="addSld delSld modSld">
      <pc:chgData name="박종원" userId="S::comics77@uos.ac.kr::fb1adb6c-77df-4f64-ad40-2a25afe0800c" providerId="AD" clId="Web-{A2EFBD13-89A0-64EE-5EA4-18BE3A4A6184}" dt="2019-08-13T16:24:26.694" v="283" actId="20577"/>
      <pc:docMkLst>
        <pc:docMk/>
      </pc:docMkLst>
      <pc:sldChg chg="modSp">
        <pc:chgData name="박종원" userId="S::comics77@uos.ac.kr::fb1adb6c-77df-4f64-ad40-2a25afe0800c" providerId="AD" clId="Web-{A2EFBD13-89A0-64EE-5EA4-18BE3A4A6184}" dt="2019-08-13T16:06:22.963" v="6" actId="20577"/>
        <pc:sldMkLst>
          <pc:docMk/>
          <pc:sldMk cId="0" sldId="694"/>
        </pc:sldMkLst>
        <pc:spChg chg="mod">
          <ac:chgData name="박종원" userId="S::comics77@uos.ac.kr::fb1adb6c-77df-4f64-ad40-2a25afe0800c" providerId="AD" clId="Web-{A2EFBD13-89A0-64EE-5EA4-18BE3A4A6184}" dt="2019-08-13T16:06:22.963" v="6" actId="20577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06:51.464" v="29" actId="20577"/>
        <pc:sldMkLst>
          <pc:docMk/>
          <pc:sldMk cId="536599336" sldId="961"/>
        </pc:sldMkLst>
        <pc:spChg chg="mod">
          <ac:chgData name="박종원" userId="S::comics77@uos.ac.kr::fb1adb6c-77df-4f64-ad40-2a25afe0800c" providerId="AD" clId="Web-{A2EFBD13-89A0-64EE-5EA4-18BE3A4A6184}" dt="2019-08-13T16:06:51.464" v="29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11:53.380" v="156" actId="20577"/>
        <pc:sldMkLst>
          <pc:docMk/>
          <pc:sldMk cId="2515475800" sldId="1226"/>
        </pc:sldMkLst>
        <pc:spChg chg="mod">
          <ac:chgData name="박종원" userId="S::comics77@uos.ac.kr::fb1adb6c-77df-4f64-ad40-2a25afe0800c" providerId="AD" clId="Web-{A2EFBD13-89A0-64EE-5EA4-18BE3A4A6184}" dt="2019-08-13T16:11:53.380" v="156" actId="20577"/>
          <ac:spMkLst>
            <pc:docMk/>
            <pc:sldMk cId="2515475800" sldId="1226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7:24.604" v="37" actId="20577"/>
          <ac:spMkLst>
            <pc:docMk/>
            <pc:sldMk cId="2515475800" sldId="1226"/>
            <ac:spMk id="15363" creationId="{00000000-0000-0000-0000-000000000000}"/>
          </ac:spMkLst>
        </pc:spChg>
      </pc:sldChg>
      <pc:sldChg chg="modSp">
        <pc:chgData name="박종원" userId="S::comics77@uos.ac.kr::fb1adb6c-77df-4f64-ad40-2a25afe0800c" providerId="AD" clId="Web-{A2EFBD13-89A0-64EE-5EA4-18BE3A4A6184}" dt="2019-08-13T16:24:25.443" v="281" actId="20577"/>
        <pc:sldMkLst>
          <pc:docMk/>
          <pc:sldMk cId="3349046426" sldId="1251"/>
        </pc:sldMkLst>
        <pc:spChg chg="mod">
          <ac:chgData name="박종원" userId="S::comics77@uos.ac.kr::fb1adb6c-77df-4f64-ad40-2a25afe0800c" providerId="AD" clId="Web-{A2EFBD13-89A0-64EE-5EA4-18BE3A4A6184}" dt="2019-08-13T16:24:25.443" v="281" actId="20577"/>
          <ac:spMkLst>
            <pc:docMk/>
            <pc:sldMk cId="3349046426" sldId="1251"/>
            <ac:spMk id="2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24:16.350" v="265" actId="20577"/>
          <ac:spMkLst>
            <pc:docMk/>
            <pc:sldMk cId="3349046426" sldId="1251"/>
            <ac:spMk id="16" creationId="{00000000-0000-0000-0000-000000000000}"/>
          </ac:spMkLst>
        </pc:spChg>
      </pc:sldChg>
      <pc:sldChg chg="addSp delSp modSp">
        <pc:chgData name="박종원" userId="S::comics77@uos.ac.kr::fb1adb6c-77df-4f64-ad40-2a25afe0800c" providerId="AD" clId="Web-{A2EFBD13-89A0-64EE-5EA4-18BE3A4A6184}" dt="2019-08-13T16:24:01.162" v="262" actId="20577"/>
        <pc:sldMkLst>
          <pc:docMk/>
          <pc:sldMk cId="1172281955" sldId="1256"/>
        </pc:sldMkLst>
        <pc:spChg chg="add mod">
          <ac:chgData name="박종원" userId="S::comics77@uos.ac.kr::fb1adb6c-77df-4f64-ad40-2a25afe0800c" providerId="AD" clId="Web-{A2EFBD13-89A0-64EE-5EA4-18BE3A4A6184}" dt="2019-08-13T16:24:01.162" v="262" actId="20577"/>
          <ac:spMkLst>
            <pc:docMk/>
            <pc:sldMk cId="1172281955" sldId="1256"/>
            <ac:spMk id="2" creationId="{6622758A-4A08-4E04-9A70-346A20B52EF4}"/>
          </ac:spMkLst>
        </pc:spChg>
        <pc:spChg chg="mod">
          <ac:chgData name="박종원" userId="S::comics77@uos.ac.kr::fb1adb6c-77df-4f64-ad40-2a25afe0800c" providerId="AD" clId="Web-{A2EFBD13-89A0-64EE-5EA4-18BE3A4A6184}" dt="2019-08-13T16:23:45.272" v="231" actId="20577"/>
          <ac:spMkLst>
            <pc:docMk/>
            <pc:sldMk cId="1172281955" sldId="1256"/>
            <ac:spMk id="15363" creationId="{00000000-0000-0000-0000-000000000000}"/>
          </ac:spMkLst>
        </pc:spChg>
        <pc:picChg chg="del">
          <ac:chgData name="박종원" userId="S::comics77@uos.ac.kr::fb1adb6c-77df-4f64-ad40-2a25afe0800c" providerId="AD" clId="Web-{A2EFBD13-89A0-64EE-5EA4-18BE3A4A6184}" dt="2019-08-13T16:23:46.647" v="232"/>
          <ac:picMkLst>
            <pc:docMk/>
            <pc:sldMk cId="1172281955" sldId="1256"/>
            <ac:picMk id="5" creationId="{7CAF11D0-FE18-471D-A919-803113DB2CAB}"/>
          </ac:picMkLst>
        </pc:picChg>
      </pc:sldChg>
      <pc:sldChg chg="del">
        <pc:chgData name="박종원" userId="S::comics77@uos.ac.kr::fb1adb6c-77df-4f64-ad40-2a25afe0800c" providerId="AD" clId="Web-{A2EFBD13-89A0-64EE-5EA4-18BE3A4A6184}" dt="2019-08-13T16:24:03.944" v="264"/>
        <pc:sldMkLst>
          <pc:docMk/>
          <pc:sldMk cId="1019961135" sldId="1257"/>
        </pc:sldMkLst>
      </pc:sldChg>
      <pc:sldChg chg="modSp">
        <pc:chgData name="박종원" userId="S::comics77@uos.ac.kr::fb1adb6c-77df-4f64-ad40-2a25afe0800c" providerId="AD" clId="Web-{A2EFBD13-89A0-64EE-5EA4-18BE3A4A6184}" dt="2019-08-13T16:23:08.378" v="223" actId="20577"/>
        <pc:sldMkLst>
          <pc:docMk/>
          <pc:sldMk cId="27479388" sldId="1259"/>
        </pc:sldMkLst>
        <pc:spChg chg="mod">
          <ac:chgData name="박종원" userId="S::comics77@uos.ac.kr::fb1adb6c-77df-4f64-ad40-2a25afe0800c" providerId="AD" clId="Web-{A2EFBD13-89A0-64EE-5EA4-18BE3A4A6184}" dt="2019-08-13T16:23:08.378" v="223" actId="20577"/>
          <ac:spMkLst>
            <pc:docMk/>
            <pc:sldMk cId="27479388" sldId="1259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12:31.075" v="164" actId="20577"/>
          <ac:spMkLst>
            <pc:docMk/>
            <pc:sldMk cId="27479388" sldId="1259"/>
            <ac:spMk id="15363" creationId="{00000000-0000-0000-0000-000000000000}"/>
          </ac:spMkLst>
        </pc:spChg>
      </pc:sldChg>
      <pc:sldChg chg="modSp add replId">
        <pc:chgData name="박종원" userId="S::comics77@uos.ac.kr::fb1adb6c-77df-4f64-ad40-2a25afe0800c" providerId="AD" clId="Web-{A2EFBD13-89A0-64EE-5EA4-18BE3A4A6184}" dt="2019-08-13T16:11:49.630" v="155" actId="20577"/>
        <pc:sldMkLst>
          <pc:docMk/>
          <pc:sldMk cId="3872973469" sldId="1260"/>
        </pc:sldMkLst>
        <pc:spChg chg="mod">
          <ac:chgData name="박종원" userId="S::comics77@uos.ac.kr::fb1adb6c-77df-4f64-ad40-2a25afe0800c" providerId="AD" clId="Web-{A2EFBD13-89A0-64EE-5EA4-18BE3A4A6184}" dt="2019-08-13T16:11:49.630" v="155" actId="20577"/>
          <ac:spMkLst>
            <pc:docMk/>
            <pc:sldMk cId="3872973469" sldId="1260"/>
            <ac:spMk id="35" creationId="{00000000-0000-0000-0000-000000000000}"/>
          </ac:spMkLst>
        </pc:spChg>
        <pc:spChg chg="mod">
          <ac:chgData name="박종원" userId="S::comics77@uos.ac.kr::fb1adb6c-77df-4f64-ad40-2a25afe0800c" providerId="AD" clId="Web-{A2EFBD13-89A0-64EE-5EA4-18BE3A4A6184}" dt="2019-08-13T16:09:03.828" v="89" actId="20577"/>
          <ac:spMkLst>
            <pc:docMk/>
            <pc:sldMk cId="3872973469" sldId="1260"/>
            <ac:spMk id="15363" creationId="{00000000-0000-0000-0000-000000000000}"/>
          </ac:spMkLst>
        </pc:spChg>
      </pc:sldChg>
    </pc:docChg>
  </pc:docChgLst>
  <pc:docChgLst>
    <pc:chgData name="박종원" userId="fb1adb6c-77df-4f64-ad40-2a25afe0800c" providerId="ADAL" clId="{9A6D2EC1-32EA-A84C-8A1A-D483C5D34763}"/>
    <pc:docChg chg="modSld">
      <pc:chgData name="박종원" userId="fb1adb6c-77df-4f64-ad40-2a25afe0800c" providerId="ADAL" clId="{9A6D2EC1-32EA-A84C-8A1A-D483C5D34763}" dt="2023-08-11T00:12:31.601" v="2" actId="6549"/>
      <pc:docMkLst>
        <pc:docMk/>
      </pc:docMkLst>
      <pc:sldChg chg="modSp mod">
        <pc:chgData name="박종원" userId="fb1adb6c-77df-4f64-ad40-2a25afe0800c" providerId="ADAL" clId="{9A6D2EC1-32EA-A84C-8A1A-D483C5D34763}" dt="2023-08-11T00:12:31.601" v="2" actId="6549"/>
        <pc:sldMkLst>
          <pc:docMk/>
          <pc:sldMk cId="1172281955" sldId="1256"/>
        </pc:sldMkLst>
        <pc:spChg chg="mod">
          <ac:chgData name="박종원" userId="fb1adb6c-77df-4f64-ad40-2a25afe0800c" providerId="ADAL" clId="{9A6D2EC1-32EA-A84C-8A1A-D483C5D34763}" dt="2023-08-11T00:12:31.601" v="2" actId="6549"/>
          <ac:spMkLst>
            <pc:docMk/>
            <pc:sldMk cId="1172281955" sldId="1256"/>
            <ac:spMk id="2" creationId="{6622758A-4A08-4E04-9A70-346A20B52E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9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174319E-CCB3-4880-8907-2B43B2F4678B}" type="slidenum">
              <a:rPr kumimoji="0" lang="ko-KR" altLang="en-US" smtClean="0"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23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541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8FD959-0A96-42CF-ADF7-A5CAA85AA239}" type="datetime1">
              <a:rPr lang="ko-KR" altLang="en-US"/>
              <a:pPr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4017433" y="63817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66D4F-BE87-4764-9128-5EE47DAFA1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5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  <p:sldLayoutId id="2147484053" r:id="rId13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/>
            <a:r>
              <a:rPr lang="en-US" altLang="ko-KR" sz="2400" dirty="0">
                <a:latin typeface="맑은 고딕"/>
                <a:ea typeface="맑은 고딕"/>
              </a:rPr>
              <a:t>6</a:t>
            </a:r>
            <a:r>
              <a:rPr lang="en-US" altLang="ko-KR" sz="2400">
                <a:latin typeface="맑은 고딕"/>
                <a:ea typeface="맑은 고딕"/>
              </a:rPr>
              <a:t>. </a:t>
            </a:r>
            <a:r>
              <a:rPr lang="ko-KR" altLang="en-US" sz="2400" dirty="0">
                <a:latin typeface="맑은 고딕"/>
                <a:ea typeface="맑은 고딕"/>
              </a:rPr>
              <a:t>반복 연산</a:t>
            </a:r>
            <a:endParaRPr lang="ko-KR" altLang="en-US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윤창호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웹프로그래밍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dirty="0">
                <a:latin typeface="맑은 고딕"/>
                <a:ea typeface="맑은 고딕"/>
              </a:rPr>
              <a:t>이벤트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반복되는 뷰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arenR"/>
            </a:pPr>
            <a:r>
              <a:rPr lang="en-US" altLang="ko-KR">
                <a:latin typeface="맑은 고딕"/>
                <a:ea typeface="맑은 고딕"/>
              </a:rPr>
              <a:t>map</a:t>
            </a:r>
            <a:endParaRPr lang="ko-KR" altLang="en-US" sz="20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r>
              <a:rPr lang="en-US" altLang="ko-KR" sz="1200" smtClean="0">
                <a:latin typeface="+mn-ea"/>
                <a:ea typeface="돋움"/>
              </a:rPr>
              <a:t>React</a:t>
            </a:r>
            <a:r>
              <a:rPr lang="ko-KR" altLang="en-US" sz="1200" smtClean="0">
                <a:latin typeface="+mn-ea"/>
                <a:ea typeface="돋움"/>
              </a:rPr>
              <a:t>에서 반복연산</a:t>
            </a:r>
            <a:r>
              <a:rPr lang="ko-KR" altLang="en-US" sz="1200" smtClean="0">
                <a:latin typeface="+mn-ea"/>
                <a:ea typeface="돋움"/>
              </a:rPr>
              <a:t>에 </a:t>
            </a:r>
            <a:r>
              <a:rPr lang="ko-KR" altLang="en-US" sz="1200" dirty="0">
                <a:latin typeface="+mn-ea"/>
                <a:ea typeface="돋움"/>
              </a:rPr>
              <a:t>대해 이해한다</a:t>
            </a:r>
            <a:r>
              <a:rPr lang="en-US" altLang="ko-KR" sz="1200" dirty="0">
                <a:latin typeface="+mn-ea"/>
                <a:ea typeface="돋움"/>
              </a:rPr>
              <a:t>.</a:t>
            </a:r>
          </a:p>
          <a:p>
            <a:pPr marL="228600" indent="-228600" eaLnBrk="1" hangingPunct="1">
              <a:spcBef>
                <a:spcPts val="600"/>
              </a:spcBef>
              <a:buFont typeface="Wingdings" pitchFamily="2" charset="2"/>
              <a:buChar char="§"/>
              <a:tabLst>
                <a:tab pos="1619250" algn="l"/>
              </a:tabLst>
              <a:defRPr/>
            </a:pPr>
            <a:endParaRPr lang="en-US" altLang="ko-KR" sz="1200" dirty="0">
              <a:latin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1. </a:t>
            </a:r>
            <a:r>
              <a:rPr lang="ko-KR" altLang="en-US" sz="2400">
                <a:latin typeface="돋움"/>
                <a:ea typeface="돋움"/>
              </a:rPr>
              <a:t>반복되는 </a:t>
            </a:r>
            <a:r>
              <a:rPr lang="ko-KR" altLang="en-US" sz="2400" smtClean="0">
                <a:latin typeface="돋움"/>
                <a:ea typeface="돋움"/>
              </a:rPr>
              <a:t>뷰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5F72A33-BEB5-43C3-BBA3-C5DA945C7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28" y="2338235"/>
            <a:ext cx="2495898" cy="21815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D1CAEB-C6D5-48AD-8BD9-93A5B7FBC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005" y="3124157"/>
            <a:ext cx="2381582" cy="60968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CF2F6A22-AF30-46CD-BB95-39A1190DE45A}"/>
              </a:ext>
            </a:extLst>
          </p:cNvPr>
          <p:cNvCxnSpPr>
            <a:stCxn id="3" idx="3"/>
            <a:endCxn id="2" idx="1"/>
          </p:cNvCxnSpPr>
          <p:nvPr/>
        </p:nvCxnSpPr>
        <p:spPr bwMode="auto">
          <a:xfrm>
            <a:off x="3921587" y="3429000"/>
            <a:ext cx="1474041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020D837-35B8-442D-947D-CD89AC763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005" y="4736402"/>
            <a:ext cx="95263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3"/>
          <p:cNvSpPr txBox="1">
            <a:spLocks/>
          </p:cNvSpPr>
          <p:nvPr/>
        </p:nvSpPr>
        <p:spPr bwMode="auto">
          <a:xfrm>
            <a:off x="843756" y="612871"/>
            <a:ext cx="82184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2. map</a:t>
            </a:r>
            <a:endParaRPr lang="ko-KR" altLang="en-US" sz="2400" dirty="0">
              <a:latin typeface="돋움"/>
              <a:ea typeface="돋움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C6BECE-0825-4820-9C05-5D85E245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6" y="1444420"/>
            <a:ext cx="4020111" cy="1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4538E73-B0ED-44DF-B9A3-DE6A2A3B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56" y="3162114"/>
            <a:ext cx="4086795" cy="619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570747B-469A-4984-938A-E46D4DC2D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56" y="4259380"/>
            <a:ext cx="7068536" cy="885949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xmlns="" id="{EAF670EE-A746-43A9-9839-1F6B295C8330}"/>
              </a:ext>
            </a:extLst>
          </p:cNvPr>
          <p:cNvSpPr txBox="1">
            <a:spLocks/>
          </p:cNvSpPr>
          <p:nvPr/>
        </p:nvSpPr>
        <p:spPr bwMode="auto">
          <a:xfrm>
            <a:off x="5247305" y="1702205"/>
            <a:ext cx="1995136" cy="63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map </a:t>
            </a:r>
            <a:r>
              <a:rPr lang="ko-KR" altLang="en-US" sz="2400" dirty="0">
                <a:latin typeface="돋움"/>
                <a:ea typeface="돋움"/>
              </a:rPr>
              <a:t>사용법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xmlns="" id="{AE72D7E0-109E-481E-A971-05FE90052B29}"/>
              </a:ext>
            </a:extLst>
          </p:cNvPr>
          <p:cNvSpPr txBox="1">
            <a:spLocks/>
          </p:cNvSpPr>
          <p:nvPr/>
        </p:nvSpPr>
        <p:spPr bwMode="auto">
          <a:xfrm>
            <a:off x="5247304" y="3136067"/>
            <a:ext cx="3630881" cy="63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map </a:t>
            </a:r>
            <a:r>
              <a:rPr lang="ko-KR" altLang="en-US" sz="2400" dirty="0">
                <a:latin typeface="돋움"/>
                <a:ea typeface="돋움"/>
              </a:rPr>
              <a:t>사용 컴포넌트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xmlns="" id="{CCEE6E04-1797-43B9-AC50-1123AF06BBF0}"/>
              </a:ext>
            </a:extLst>
          </p:cNvPr>
          <p:cNvSpPr txBox="1">
            <a:spLocks/>
          </p:cNvSpPr>
          <p:nvPr/>
        </p:nvSpPr>
        <p:spPr bwMode="auto">
          <a:xfrm>
            <a:off x="8090560" y="4294681"/>
            <a:ext cx="1608612" cy="63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돋움"/>
                <a:ea typeface="돋움"/>
              </a:rPr>
              <a:t>key </a:t>
            </a:r>
            <a:r>
              <a:rPr lang="ko-KR" altLang="en-US" sz="2400" dirty="0">
                <a:latin typeface="돋움"/>
                <a:ea typeface="돋움"/>
              </a:rPr>
              <a:t>없음 </a:t>
            </a:r>
            <a:endParaRPr lang="en-US" altLang="ko-KR" sz="2400" dirty="0">
              <a:latin typeface="돋움"/>
              <a:ea typeface="돋움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돋움"/>
                <a:ea typeface="돋움"/>
              </a:rPr>
              <a:t>경고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F20074E-4952-4703-8A3F-C7D19A435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56" y="5496790"/>
            <a:ext cx="4944165" cy="562053"/>
          </a:xfrm>
          <a:prstGeom prst="rect">
            <a:avLst/>
          </a:prstGeom>
        </p:spPr>
      </p:pic>
      <p:sp>
        <p:nvSpPr>
          <p:cNvPr id="15" name="제목 3">
            <a:extLst>
              <a:ext uri="{FF2B5EF4-FFF2-40B4-BE49-F238E27FC236}">
                <a16:creationId xmlns:a16="http://schemas.microsoft.com/office/drawing/2014/main" xmlns="" id="{0F234C8E-016D-4F64-ACED-FB3317E7BA34}"/>
              </a:ext>
            </a:extLst>
          </p:cNvPr>
          <p:cNvSpPr txBox="1">
            <a:spLocks/>
          </p:cNvSpPr>
          <p:nvPr/>
        </p:nvSpPr>
        <p:spPr bwMode="auto">
          <a:xfrm>
            <a:off x="6244873" y="5492647"/>
            <a:ext cx="1608612" cy="63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latin typeface="돋움"/>
                <a:ea typeface="돋움"/>
              </a:rPr>
              <a:t>key </a:t>
            </a:r>
            <a:r>
              <a:rPr lang="ko-KR" altLang="en-US" sz="2400" dirty="0">
                <a:latin typeface="돋움"/>
                <a:ea typeface="돋움"/>
              </a:rPr>
              <a:t>추가</a:t>
            </a: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xmlns="" id="{10E025D3-9CEC-451D-95BC-4A35BE866595}"/>
              </a:ext>
            </a:extLst>
          </p:cNvPr>
          <p:cNvSpPr txBox="1">
            <a:spLocks/>
          </p:cNvSpPr>
          <p:nvPr/>
        </p:nvSpPr>
        <p:spPr bwMode="auto">
          <a:xfrm>
            <a:off x="783085" y="5927014"/>
            <a:ext cx="8254392" cy="63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 latinLnBrk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latin typeface="돋움"/>
                <a:ea typeface="돋움"/>
              </a:rPr>
              <a:t>주의사항</a:t>
            </a:r>
            <a:r>
              <a:rPr lang="en-US" altLang="ko-KR" sz="1600" dirty="0">
                <a:latin typeface="돋움"/>
                <a:ea typeface="돋움"/>
              </a:rPr>
              <a:t>: index</a:t>
            </a:r>
            <a:r>
              <a:rPr lang="ko-KR" altLang="en-US" sz="1600" dirty="0">
                <a:latin typeface="돋움"/>
                <a:ea typeface="돋움"/>
              </a:rPr>
              <a:t>를 키로 사용하면 배열이 변경될 때 효율적으로 </a:t>
            </a:r>
            <a:r>
              <a:rPr lang="ko-KR" altLang="en-US" sz="1600" dirty="0" err="1">
                <a:latin typeface="돋움"/>
                <a:ea typeface="돋움"/>
              </a:rPr>
              <a:t>리렌더링</a:t>
            </a:r>
            <a:r>
              <a:rPr lang="ko-KR" altLang="en-US" sz="1600" dirty="0">
                <a:latin typeface="돋움"/>
                <a:ea typeface="돋움"/>
              </a:rPr>
              <a:t> 하지 못함</a:t>
            </a:r>
            <a:r>
              <a:rPr lang="en-US" altLang="ko-KR" sz="1600" dirty="0">
                <a:latin typeface="돋움"/>
                <a:ea typeface="돋움"/>
              </a:rPr>
              <a:t>.</a:t>
            </a:r>
            <a:endParaRPr lang="ko-KR" altLang="en-US" sz="1600" dirty="0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40840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 anchor="t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/>
              <a:t>구현실습 </a:t>
            </a:r>
            <a:r>
              <a:rPr lang="en-US" altLang="ko-KR" sz="1600" dirty="0"/>
              <a:t>1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돋움"/>
                <a:ea typeface="돋움"/>
              </a:rPr>
              <a:t> </a:t>
            </a:r>
            <a:r>
              <a:rPr lang="en-US" altLang="ko-KR" sz="1050" dirty="0">
                <a:latin typeface="돋움"/>
                <a:ea typeface="돋움"/>
              </a:rPr>
              <a:t>(</a:t>
            </a:r>
            <a:r>
              <a:rPr lang="ko-KR" altLang="en-US" sz="1050" dirty="0">
                <a:latin typeface="돋움"/>
                <a:ea typeface="돋움"/>
              </a:rPr>
              <a:t>★ ★ </a:t>
            </a:r>
            <a:r>
              <a:rPr lang="en-US" altLang="ko-KR" sz="1050" dirty="0">
                <a:latin typeface="돋움"/>
                <a:ea typeface="돋움"/>
              </a:rPr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68872" y="1522767"/>
            <a:ext cx="4953000" cy="33855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맑은 고딕"/>
                <a:ea typeface="맑은 고딕"/>
              </a:rPr>
              <a:t>반복 연산 </a:t>
            </a:r>
            <a:r>
              <a:rPr lang="en-US" altLang="ko-KR" smtClean="0">
                <a:latin typeface="맑은 고딕"/>
                <a:ea typeface="맑은 고딕"/>
              </a:rPr>
              <a:t>따라하기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904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52490</TotalTime>
  <Words>328</Words>
  <Application>Microsoft Office PowerPoint</Application>
  <PresentationFormat>A4 용지(210x297mm)</PresentationFormat>
  <Paragraphs>60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6. 반복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3223</cp:revision>
  <cp:lastPrinted>2015-10-28T04:44:44Z</cp:lastPrinted>
  <dcterms:created xsi:type="dcterms:W3CDTF">2003-10-22T07:02:37Z</dcterms:created>
  <dcterms:modified xsi:type="dcterms:W3CDTF">2023-08-16T03:54:51Z</dcterms:modified>
</cp:coreProperties>
</file>