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16"/>
  </p:notesMasterIdLst>
  <p:sldIdLst>
    <p:sldId id="694" r:id="rId4"/>
    <p:sldId id="961" r:id="rId5"/>
    <p:sldId id="977" r:id="rId6"/>
    <p:sldId id="1226" r:id="rId7"/>
    <p:sldId id="1253" r:id="rId8"/>
    <p:sldId id="1254" r:id="rId9"/>
    <p:sldId id="1255" r:id="rId10"/>
    <p:sldId id="1256" r:id="rId11"/>
    <p:sldId id="1258" r:id="rId12"/>
    <p:sldId id="1257" r:id="rId13"/>
    <p:sldId id="1251" r:id="rId14"/>
    <p:sldId id="991" r:id="rId15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99"/>
    <a:srgbClr val="FFFF66"/>
    <a:srgbClr val="FF0000"/>
    <a:srgbClr val="4C6C46"/>
    <a:srgbClr val="003300"/>
    <a:srgbClr val="679220"/>
    <a:srgbClr val="0000FF"/>
    <a:srgbClr val="51743E"/>
    <a:srgbClr val="CF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6D2EC1-32EA-A84C-8A1A-D483C5D34763}" v="1" dt="2023-08-11T00:12:30.8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6" autoAdjust="0"/>
    <p:restoredTop sz="96327" autoAdjust="0"/>
  </p:normalViewPr>
  <p:slideViewPr>
    <p:cSldViewPr snapToGrid="0" snapToObjects="1">
      <p:cViewPr varScale="1">
        <p:scale>
          <a:sx n="90" d="100"/>
          <a:sy n="90" d="100"/>
        </p:scale>
        <p:origin x="372" y="96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3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698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4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593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5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1221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6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6250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7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932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8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236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9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0085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95415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346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298FD959-0A96-42CF-ADF7-A5CAA85AA239}" type="datetime1">
              <a:rPr lang="ko-KR" altLang="en-US"/>
              <a:pPr>
                <a:defRPr/>
              </a:pPr>
              <a:t>2023-08-16</a:t>
            </a:fld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4017433" y="6381751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66D4F-BE87-4764-9128-5EE47DAFA1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55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  <p:sldLayoutId id="2147484053" r:id="rId13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/>
            <a:r>
              <a:rPr lang="en-US" altLang="ko-KR" sz="2400" dirty="0">
                <a:latin typeface="맑은 고딕"/>
                <a:ea typeface="맑은 고딕"/>
              </a:rPr>
              <a:t>7</a:t>
            </a:r>
            <a:r>
              <a:rPr lang="en-US" altLang="ko-KR" sz="2400">
                <a:latin typeface="맑은 고딕"/>
                <a:ea typeface="맑은 고딕"/>
              </a:rPr>
              <a:t>. </a:t>
            </a:r>
            <a:r>
              <a:rPr lang="ko-KR" altLang="en-US" sz="2400">
                <a:latin typeface="맑은 고딕"/>
                <a:ea typeface="맑은 고딕"/>
              </a:rPr>
              <a:t>라이프 </a:t>
            </a:r>
            <a:r>
              <a:rPr lang="ko-KR" altLang="en-US" sz="2400" dirty="0">
                <a:latin typeface="맑은 고딕"/>
                <a:ea typeface="맑은 고딕"/>
              </a:rPr>
              <a:t>사이클</a:t>
            </a:r>
            <a:endParaRPr lang="ko-KR" altLang="en-US" dirty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윤창호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웹프로그래밍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3756" y="612871"/>
            <a:ext cx="8218487" cy="223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6. </a:t>
            </a:r>
            <a:r>
              <a:rPr lang="ko-KR" altLang="en-US" sz="2400" dirty="0">
                <a:latin typeface="돋움"/>
                <a:ea typeface="돋움"/>
              </a:rPr>
              <a:t>라이프사이클 예제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F83244-DCEB-4EBB-A928-207C431C4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89" y="1292679"/>
            <a:ext cx="3938898" cy="536944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DCD943C-BC79-47B0-92C8-BFBAF5217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210" y="1379290"/>
            <a:ext cx="4662538" cy="525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57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 anchor="t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600" dirty="0"/>
              <a:t>구현실습 </a:t>
            </a:r>
            <a:r>
              <a:rPr lang="en-US" altLang="ko-KR" sz="1600" dirty="0"/>
              <a:t>1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>
                <a:latin typeface="돋움"/>
                <a:ea typeface="돋움"/>
              </a:rPr>
              <a:t> </a:t>
            </a:r>
            <a:r>
              <a:rPr lang="en-US" altLang="ko-KR" sz="1050" dirty="0">
                <a:latin typeface="돋움"/>
                <a:ea typeface="돋움"/>
              </a:rPr>
              <a:t>(</a:t>
            </a:r>
            <a:r>
              <a:rPr lang="ko-KR" altLang="en-US" sz="1050" dirty="0">
                <a:latin typeface="돋움"/>
                <a:ea typeface="돋움"/>
              </a:rPr>
              <a:t>★ ★ </a:t>
            </a:r>
            <a:r>
              <a:rPr lang="en-US" altLang="ko-KR" sz="1050" dirty="0">
                <a:latin typeface="돋움"/>
                <a:ea typeface="돋움"/>
              </a:rPr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/ 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068872" y="1522767"/>
            <a:ext cx="4953000" cy="338554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>
                <a:latin typeface="맑은 고딕"/>
                <a:ea typeface="맑은 고딕"/>
              </a:rPr>
              <a:t>React </a:t>
            </a:r>
            <a:r>
              <a:rPr lang="ko-KR" altLang="en-US">
                <a:latin typeface="맑은 고딕"/>
                <a:ea typeface="맑은 고딕"/>
              </a:rPr>
              <a:t>라이프사이클 </a:t>
            </a:r>
            <a:r>
              <a:rPr lang="en-US" altLang="ko-KR" dirty="0" err="1">
                <a:latin typeface="맑은 고딕"/>
                <a:ea typeface="맑은 고딕"/>
              </a:rPr>
              <a:t>따라하기</a:t>
            </a:r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3349046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413547" y="1277842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AutoNum type="arabicPeriod"/>
            </a:pPr>
            <a:r>
              <a:rPr lang="ko-KR" altLang="en-US" sz="1800" dirty="0" err="1"/>
              <a:t>필기없음</a:t>
            </a:r>
            <a:r>
              <a:rPr lang="en-US" altLang="ko-KR" sz="1800" dirty="0"/>
              <a:t> </a:t>
            </a:r>
            <a:r>
              <a:rPr lang="ko-KR" altLang="en-US" sz="1800" dirty="0"/>
              <a:t>단 코멘트를 잘 달았는지 검토하셔요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457200" indent="-457200">
              <a:spcBef>
                <a:spcPct val="0"/>
              </a:spcBef>
              <a:buAutoNum type="arabicPeriod"/>
            </a:pPr>
            <a:r>
              <a:rPr lang="ko-KR" altLang="en-US" sz="2000">
                <a:latin typeface="맑은 고딕"/>
                <a:ea typeface="맑은 고딕"/>
              </a:rPr>
              <a:t>라이프사이클</a:t>
            </a:r>
            <a:endParaRPr lang="en-US" altLang="ko-KR" sz="2000" dirty="0">
              <a:latin typeface="맑은 고딕"/>
              <a:ea typeface="맑은 고딕"/>
            </a:endParaRPr>
          </a:p>
          <a:p>
            <a:pPr marL="914400" lvl="1" indent="-457200">
              <a:spcBef>
                <a:spcPct val="0"/>
              </a:spcBef>
              <a:buFont typeface="+mj-lt"/>
              <a:buAutoNum type="arabicParenR"/>
            </a:pPr>
            <a:r>
              <a:rPr lang="ko-KR" altLang="en-US">
                <a:latin typeface="맑은 고딕"/>
                <a:ea typeface="맑은 고딕"/>
              </a:rPr>
              <a:t>라이프사이클 이해</a:t>
            </a:r>
          </a:p>
          <a:p>
            <a:pPr marL="914400" lvl="1" indent="-457200">
              <a:spcBef>
                <a:spcPct val="0"/>
              </a:spcBef>
              <a:buFont typeface="+mj-lt"/>
              <a:buAutoNum type="arabicParenR"/>
            </a:pPr>
            <a:r>
              <a:rPr lang="ko-KR" altLang="en-US">
                <a:latin typeface="맑은 고딕"/>
                <a:ea typeface="맑은 고딕"/>
              </a:rPr>
              <a:t>업데이트가 되는 경우</a:t>
            </a:r>
          </a:p>
          <a:p>
            <a:pPr marL="914400" lvl="1" indent="-457200">
              <a:spcBef>
                <a:spcPct val="0"/>
              </a:spcBef>
              <a:buFont typeface="+mj-lt"/>
              <a:buAutoNum type="arabicParenR"/>
            </a:pPr>
            <a:r>
              <a:rPr lang="ko-KR" altLang="en-US">
                <a:latin typeface="맑은 고딕"/>
                <a:ea typeface="맑은 고딕"/>
              </a:rPr>
              <a:t>마운트</a:t>
            </a:r>
          </a:p>
          <a:p>
            <a:pPr marL="914400" lvl="1" indent="-457200">
              <a:spcBef>
                <a:spcPct val="0"/>
              </a:spcBef>
              <a:buFont typeface="+mj-lt"/>
              <a:buAutoNum type="arabicParenR"/>
            </a:pPr>
            <a:r>
              <a:rPr lang="ko-KR" altLang="en-US">
                <a:latin typeface="맑은 고딕"/>
                <a:ea typeface="맑은 고딕"/>
              </a:rPr>
              <a:t>업데이트</a:t>
            </a:r>
          </a:p>
          <a:p>
            <a:pPr marL="914400" lvl="1" indent="-457200">
              <a:spcBef>
                <a:spcPct val="0"/>
              </a:spcBef>
              <a:buFont typeface="+mj-lt"/>
              <a:buAutoNum type="arabicParenR"/>
            </a:pPr>
            <a:r>
              <a:rPr lang="ko-KR" altLang="en-US">
                <a:latin typeface="맑은 고딕"/>
                <a:ea typeface="맑은 고딕"/>
              </a:rPr>
              <a:t>언마운트</a:t>
            </a:r>
          </a:p>
          <a:p>
            <a:pPr marL="914400" lvl="1" indent="-457200">
              <a:spcBef>
                <a:spcPct val="0"/>
              </a:spcBef>
              <a:buFont typeface="+mj-lt"/>
              <a:buAutoNum type="arabicParenR"/>
            </a:pPr>
            <a:r>
              <a:rPr lang="ko-KR" altLang="en-US">
                <a:latin typeface="맑은 고딕"/>
                <a:ea typeface="맑은 고딕"/>
              </a:rPr>
              <a:t>라이프사이클 예제</a:t>
            </a:r>
            <a:endParaRPr lang="ko-KR" altLang="en-US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940594" y="818917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 anchor="t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marL="228600" indent="-228600" eaLnBrk="1" hangingPunct="1">
              <a:spcBef>
                <a:spcPts val="600"/>
              </a:spcBef>
              <a:buFont typeface="Wingdings" pitchFamily="2" charset="2"/>
              <a:buChar char="§"/>
              <a:tabLst>
                <a:tab pos="1619250" algn="l"/>
              </a:tabLst>
              <a:defRPr/>
            </a:pPr>
            <a:r>
              <a:rPr lang="en-US" altLang="ko-KR" sz="1200">
                <a:latin typeface="+mn-ea"/>
                <a:ea typeface="돋움"/>
              </a:rPr>
              <a:t>React</a:t>
            </a:r>
            <a:r>
              <a:rPr lang="ko-KR" altLang="en-US" sz="1200">
                <a:latin typeface="+mn-ea"/>
                <a:ea typeface="돋움"/>
              </a:rPr>
              <a:t> 라이프사이클에 </a:t>
            </a:r>
            <a:r>
              <a:rPr lang="ko-KR" altLang="en-US" sz="1200" dirty="0">
                <a:latin typeface="+mn-ea"/>
                <a:ea typeface="돋움"/>
              </a:rPr>
              <a:t>대해 이해한다</a:t>
            </a:r>
            <a:r>
              <a:rPr lang="en-US" altLang="ko-KR" sz="1200" dirty="0">
                <a:latin typeface="+mn-ea"/>
                <a:ea typeface="돋움"/>
              </a:rPr>
              <a:t>.</a:t>
            </a:r>
          </a:p>
          <a:p>
            <a:pPr marL="228600" indent="-228600" eaLnBrk="1" hangingPunct="1">
              <a:spcBef>
                <a:spcPts val="600"/>
              </a:spcBef>
              <a:buFont typeface="Wingdings" pitchFamily="2" charset="2"/>
              <a:buChar char="§"/>
              <a:tabLst>
                <a:tab pos="1619250" algn="l"/>
              </a:tabLst>
              <a:defRPr/>
            </a:pPr>
            <a:endParaRPr lang="en-US" altLang="ko-KR" sz="1200" dirty="0">
              <a:latin typeface="가는각진제목체"/>
            </a:endParaRP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act] 클래스형 컴포넌트(4)-라이프사이클 메서드">
            <a:extLst>
              <a:ext uri="{FF2B5EF4-FFF2-40B4-BE49-F238E27FC236}">
                <a16:creationId xmlns:a16="http://schemas.microsoft.com/office/drawing/2014/main" id="{20A2A19F-8B00-4CB5-A360-4EC7605A62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9"/>
          <a:stretch/>
        </p:blipFill>
        <p:spPr bwMode="auto">
          <a:xfrm>
            <a:off x="3449733" y="1534711"/>
            <a:ext cx="6411686" cy="407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3" name="제목 3"/>
          <p:cNvSpPr txBox="1">
            <a:spLocks/>
          </p:cNvSpPr>
          <p:nvPr/>
        </p:nvSpPr>
        <p:spPr bwMode="auto">
          <a:xfrm>
            <a:off x="843756" y="612871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1. </a:t>
            </a:r>
            <a:r>
              <a:rPr lang="ko-KR" altLang="en-US" sz="2400" dirty="0">
                <a:latin typeface="돋움"/>
                <a:ea typeface="돋움"/>
              </a:rPr>
              <a:t>라이프사이클 이해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pic>
        <p:nvPicPr>
          <p:cNvPr id="1026" name="Picture 2" descr="리액트를 다루는 기술 [개정판]: 7.1 라이프사이클 메서드의 이해">
            <a:extLst>
              <a:ext uri="{FF2B5EF4-FFF2-40B4-BE49-F238E27FC236}">
                <a16:creationId xmlns:a16="http://schemas.microsoft.com/office/drawing/2014/main" id="{5BB1F99C-BCAE-4B8C-A8C9-2A67BD84AB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7"/>
          <a:stretch/>
        </p:blipFill>
        <p:spPr bwMode="auto">
          <a:xfrm>
            <a:off x="170736" y="2045099"/>
            <a:ext cx="3090176" cy="287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0B2A9ACD-1079-4D94-973B-C68154A9EDF0}"/>
              </a:ext>
            </a:extLst>
          </p:cNvPr>
          <p:cNvSpPr txBox="1">
            <a:spLocks/>
          </p:cNvSpPr>
          <p:nvPr/>
        </p:nvSpPr>
        <p:spPr bwMode="auto">
          <a:xfrm>
            <a:off x="87088" y="5694098"/>
            <a:ext cx="2329541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will : render</a:t>
            </a:r>
            <a:r>
              <a:rPr lang="ko-KR" altLang="en-US" sz="2400" dirty="0">
                <a:latin typeface="돋움"/>
                <a:ea typeface="돋움"/>
              </a:rPr>
              <a:t> 전</a:t>
            </a:r>
            <a:endParaRPr lang="en-US" altLang="ko-KR" sz="2400" dirty="0">
              <a:latin typeface="돋움"/>
              <a:ea typeface="돋움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did : render </a:t>
            </a:r>
            <a:r>
              <a:rPr lang="ko-KR" altLang="en-US" sz="2400" dirty="0">
                <a:latin typeface="돋움"/>
                <a:ea typeface="돋움"/>
              </a:rPr>
              <a:t>후</a:t>
            </a:r>
          </a:p>
        </p:txBody>
      </p:sp>
    </p:spTree>
    <p:extLst>
      <p:ext uri="{BB962C8B-B14F-4D97-AF65-F5344CB8AC3E}">
        <p14:creationId xmlns:p14="http://schemas.microsoft.com/office/powerpoint/2010/main" val="251547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3756" y="612871"/>
            <a:ext cx="8218487" cy="223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2. </a:t>
            </a:r>
            <a:r>
              <a:rPr lang="ko-KR" altLang="en-US" sz="2400" dirty="0">
                <a:latin typeface="돋움"/>
                <a:ea typeface="돋움"/>
              </a:rPr>
              <a:t>업데이트가 되는 경우</a:t>
            </a:r>
            <a:endParaRPr lang="en-US" altLang="ko-KR" sz="2400" dirty="0">
              <a:latin typeface="돋움"/>
              <a:ea typeface="돋움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 1) props</a:t>
            </a:r>
            <a:r>
              <a:rPr lang="ko-KR" altLang="en-US" sz="2400" dirty="0">
                <a:latin typeface="돋움"/>
                <a:ea typeface="돋움"/>
              </a:rPr>
              <a:t>가 바뀔 때</a:t>
            </a:r>
            <a:endParaRPr lang="en-US" altLang="ko-KR" sz="2400" dirty="0">
              <a:latin typeface="돋움"/>
              <a:ea typeface="돋움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 2) state</a:t>
            </a:r>
            <a:r>
              <a:rPr lang="ko-KR" altLang="en-US" sz="2400" dirty="0">
                <a:latin typeface="돋움"/>
                <a:ea typeface="돋움"/>
              </a:rPr>
              <a:t>가 바뀔 때</a:t>
            </a:r>
            <a:endParaRPr lang="en-US" altLang="ko-KR" sz="2400" dirty="0">
              <a:latin typeface="돋움"/>
              <a:ea typeface="돋움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 3) </a:t>
            </a:r>
            <a:r>
              <a:rPr lang="ko-KR" altLang="en-US" sz="2400" dirty="0">
                <a:latin typeface="돋움"/>
                <a:ea typeface="돋움"/>
              </a:rPr>
              <a:t>부모 컴포넌트가 </a:t>
            </a:r>
            <a:r>
              <a:rPr lang="ko-KR" altLang="en-US" sz="2400" dirty="0" err="1">
                <a:latin typeface="돋움"/>
                <a:ea typeface="돋움"/>
              </a:rPr>
              <a:t>리렌더링될</a:t>
            </a:r>
            <a:r>
              <a:rPr lang="ko-KR" altLang="en-US" sz="2400" dirty="0">
                <a:latin typeface="돋움"/>
                <a:ea typeface="돋움"/>
              </a:rPr>
              <a:t> 때</a:t>
            </a:r>
            <a:endParaRPr lang="en-US" altLang="ko-KR" sz="2400" dirty="0">
              <a:latin typeface="돋움"/>
              <a:ea typeface="돋움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 4) </a:t>
            </a:r>
            <a:r>
              <a:rPr lang="en-US" altLang="ko-KR" sz="2400" dirty="0" err="1">
                <a:latin typeface="돋움"/>
                <a:ea typeface="돋움"/>
              </a:rPr>
              <a:t>this.forceUpdate</a:t>
            </a:r>
            <a:r>
              <a:rPr lang="ko-KR" altLang="en-US" sz="2400" dirty="0">
                <a:latin typeface="돋움"/>
                <a:ea typeface="돋움"/>
              </a:rPr>
              <a:t>로 강제 렌더링을 </a:t>
            </a:r>
            <a:r>
              <a:rPr lang="ko-KR" altLang="en-US" sz="2400" dirty="0" err="1">
                <a:latin typeface="돋움"/>
                <a:ea typeface="돋움"/>
              </a:rPr>
              <a:t>트리거할</a:t>
            </a:r>
            <a:r>
              <a:rPr lang="ko-KR" altLang="en-US" sz="2400" dirty="0">
                <a:latin typeface="돋움"/>
                <a:ea typeface="돋움"/>
              </a:rPr>
              <a:t> 때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5186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3756" y="612871"/>
            <a:ext cx="8218487" cy="223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3. </a:t>
            </a:r>
            <a:r>
              <a:rPr lang="ko-KR" altLang="en-US" sz="2400" dirty="0">
                <a:latin typeface="돋움"/>
                <a:ea typeface="돋움"/>
              </a:rPr>
              <a:t>마운트</a:t>
            </a:r>
            <a:endParaRPr lang="en-US" altLang="ko-KR" sz="2400" dirty="0">
              <a:latin typeface="돋움"/>
              <a:ea typeface="돋움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 1) constructor: </a:t>
            </a:r>
            <a:r>
              <a:rPr lang="ko-KR" altLang="en-US" sz="2400" dirty="0">
                <a:latin typeface="돋움"/>
                <a:ea typeface="돋움"/>
              </a:rPr>
              <a:t>컴포넌트를 새로 만들 때마다 호출되는 클래스 생성자 메서드</a:t>
            </a:r>
            <a:endParaRPr lang="en-US" altLang="ko-KR" sz="2400" dirty="0">
              <a:latin typeface="돋움"/>
              <a:ea typeface="돋움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 2) </a:t>
            </a:r>
            <a:r>
              <a:rPr lang="en-US" altLang="ko-KR" sz="2400" dirty="0" err="1">
                <a:latin typeface="돋움"/>
                <a:ea typeface="돋움"/>
              </a:rPr>
              <a:t>getDerivedStateFormProps</a:t>
            </a:r>
            <a:r>
              <a:rPr lang="en-US" altLang="ko-KR" sz="2400" dirty="0">
                <a:latin typeface="돋움"/>
                <a:ea typeface="돋움"/>
              </a:rPr>
              <a:t>:</a:t>
            </a:r>
            <a:r>
              <a:rPr lang="ko-KR" altLang="en-US" sz="2400" dirty="0">
                <a:latin typeface="돋움"/>
                <a:ea typeface="돋움"/>
              </a:rPr>
              <a:t> </a:t>
            </a:r>
            <a:r>
              <a:rPr lang="en-US" altLang="ko-KR" sz="2400" dirty="0">
                <a:latin typeface="돋움"/>
                <a:ea typeface="돋움"/>
              </a:rPr>
              <a:t>props</a:t>
            </a:r>
            <a:r>
              <a:rPr lang="ko-KR" altLang="en-US" sz="2400" dirty="0">
                <a:latin typeface="돋움"/>
                <a:ea typeface="돋움"/>
              </a:rPr>
              <a:t>에 있는 값을 </a:t>
            </a:r>
            <a:r>
              <a:rPr lang="en-US" altLang="ko-KR" sz="2400" dirty="0">
                <a:latin typeface="돋움"/>
                <a:ea typeface="돋움"/>
              </a:rPr>
              <a:t>state</a:t>
            </a:r>
            <a:r>
              <a:rPr lang="ko-KR" altLang="en-US" sz="2400" dirty="0">
                <a:latin typeface="돋움"/>
                <a:ea typeface="돋움"/>
              </a:rPr>
              <a:t>에 넣을 때 사용하는 메서드</a:t>
            </a:r>
            <a:endParaRPr lang="en-US" altLang="ko-KR" sz="2400" dirty="0">
              <a:latin typeface="돋움"/>
              <a:ea typeface="돋움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 3) render:</a:t>
            </a:r>
            <a:r>
              <a:rPr lang="ko-KR" altLang="en-US" sz="2400" dirty="0">
                <a:latin typeface="돋움"/>
                <a:ea typeface="돋움"/>
              </a:rPr>
              <a:t> </a:t>
            </a:r>
            <a:r>
              <a:rPr lang="en-US" altLang="ko-KR" sz="2400" dirty="0">
                <a:latin typeface="돋움"/>
                <a:ea typeface="돋움"/>
              </a:rPr>
              <a:t>UI</a:t>
            </a:r>
            <a:r>
              <a:rPr lang="ko-KR" altLang="en-US" sz="2400" dirty="0">
                <a:latin typeface="돋움"/>
                <a:ea typeface="돋움"/>
              </a:rPr>
              <a:t>를 렌더링 하는 메서드</a:t>
            </a:r>
            <a:endParaRPr lang="en-US" altLang="ko-KR" sz="2400" dirty="0">
              <a:latin typeface="돋움"/>
              <a:ea typeface="돋움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 4) </a:t>
            </a:r>
            <a:r>
              <a:rPr lang="en-US" altLang="ko-KR" sz="2400" dirty="0" err="1">
                <a:latin typeface="돋움"/>
                <a:ea typeface="돋움"/>
              </a:rPr>
              <a:t>componentDidMount</a:t>
            </a:r>
            <a:r>
              <a:rPr lang="en-US" altLang="ko-KR" sz="2400" dirty="0">
                <a:latin typeface="돋움"/>
                <a:ea typeface="돋움"/>
              </a:rPr>
              <a:t>: </a:t>
            </a:r>
            <a:r>
              <a:rPr lang="ko-KR" altLang="en-US" sz="2400" dirty="0">
                <a:latin typeface="돋움"/>
                <a:ea typeface="돋움"/>
              </a:rPr>
              <a:t>컴포넌트가 웹 브라우저상에 나타난 후 호출하는 메서드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048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3756" y="612871"/>
            <a:ext cx="8218487" cy="223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4. </a:t>
            </a:r>
            <a:r>
              <a:rPr lang="ko-KR" altLang="en-US" sz="2400" dirty="0">
                <a:latin typeface="돋움"/>
                <a:ea typeface="돋움"/>
              </a:rPr>
              <a:t>업데이트</a:t>
            </a:r>
            <a:endParaRPr lang="en-US" altLang="ko-KR" sz="2400" dirty="0">
              <a:latin typeface="돋움"/>
              <a:ea typeface="돋움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 1) </a:t>
            </a:r>
            <a:r>
              <a:rPr lang="en-US" altLang="ko-KR" sz="2400" dirty="0" err="1">
                <a:latin typeface="돋움"/>
                <a:ea typeface="돋움"/>
              </a:rPr>
              <a:t>getDerivedStateFormProps</a:t>
            </a:r>
            <a:r>
              <a:rPr lang="en-US" altLang="ko-KR" sz="2400" dirty="0">
                <a:latin typeface="돋움"/>
                <a:ea typeface="돋움"/>
              </a:rPr>
              <a:t>:</a:t>
            </a:r>
            <a:r>
              <a:rPr lang="ko-KR" altLang="en-US" sz="2400" dirty="0">
                <a:latin typeface="돋움"/>
                <a:ea typeface="돋움"/>
              </a:rPr>
              <a:t> 마운트 과정에서도 호출되며 업데이트가 시작하기 전에도 호출</a:t>
            </a:r>
            <a:r>
              <a:rPr lang="en-US" altLang="ko-KR" sz="2400" dirty="0">
                <a:latin typeface="돋움"/>
                <a:ea typeface="돋움"/>
              </a:rPr>
              <a:t>, Props</a:t>
            </a:r>
            <a:r>
              <a:rPr lang="ko-KR" altLang="en-US" sz="2400" dirty="0">
                <a:latin typeface="돋움"/>
                <a:ea typeface="돋움"/>
              </a:rPr>
              <a:t>의 변화에 따라 </a:t>
            </a:r>
            <a:r>
              <a:rPr lang="en-US" altLang="ko-KR" sz="2400" dirty="0">
                <a:latin typeface="돋움"/>
                <a:ea typeface="돋움"/>
              </a:rPr>
              <a:t>state </a:t>
            </a:r>
            <a:r>
              <a:rPr lang="ko-KR" altLang="en-US" sz="2400" dirty="0">
                <a:latin typeface="돋움"/>
                <a:ea typeface="돋움"/>
              </a:rPr>
              <a:t>값에도 변화를 주고 </a:t>
            </a:r>
            <a:r>
              <a:rPr lang="ko-KR" altLang="en-US" sz="2400" dirty="0" err="1">
                <a:latin typeface="돋움"/>
                <a:ea typeface="돋움"/>
              </a:rPr>
              <a:t>싶을때</a:t>
            </a:r>
            <a:r>
              <a:rPr lang="ko-KR" altLang="en-US" sz="2400" dirty="0">
                <a:latin typeface="돋움"/>
                <a:ea typeface="돋움"/>
              </a:rPr>
              <a:t> 호출</a:t>
            </a:r>
            <a:endParaRPr lang="en-US" altLang="ko-KR" sz="2400" dirty="0">
              <a:latin typeface="돋움"/>
              <a:ea typeface="돋움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 2) </a:t>
            </a:r>
            <a:r>
              <a:rPr lang="en-US" altLang="ko-KR" sz="2400" dirty="0" err="1">
                <a:latin typeface="돋움"/>
                <a:ea typeface="돋움"/>
              </a:rPr>
              <a:t>shouldComponentUpdate</a:t>
            </a:r>
            <a:r>
              <a:rPr lang="en-US" altLang="ko-KR" sz="2400" dirty="0">
                <a:latin typeface="돋움"/>
                <a:ea typeface="돋움"/>
              </a:rPr>
              <a:t>: </a:t>
            </a:r>
            <a:r>
              <a:rPr lang="ko-KR" altLang="en-US" sz="2400" dirty="0">
                <a:latin typeface="돋움"/>
                <a:ea typeface="돋움"/>
              </a:rPr>
              <a:t>컴포넌트가 </a:t>
            </a:r>
            <a:r>
              <a:rPr lang="ko-KR" altLang="en-US" sz="2400" dirty="0" err="1">
                <a:latin typeface="돋움"/>
                <a:ea typeface="돋움"/>
              </a:rPr>
              <a:t>리랜더링</a:t>
            </a:r>
            <a:r>
              <a:rPr lang="ko-KR" altLang="en-US" sz="2400" dirty="0">
                <a:latin typeface="돋움"/>
                <a:ea typeface="돋움"/>
              </a:rPr>
              <a:t> 해야 할지 말아야 할지 결정하는 메서드</a:t>
            </a:r>
            <a:r>
              <a:rPr lang="en-US" altLang="ko-KR" sz="2400" dirty="0">
                <a:latin typeface="돋움"/>
                <a:ea typeface="돋움"/>
              </a:rPr>
              <a:t>, return</a:t>
            </a:r>
            <a:r>
              <a:rPr lang="ko-KR" altLang="en-US" sz="2400" dirty="0">
                <a:latin typeface="돋움"/>
                <a:ea typeface="돋움"/>
              </a:rPr>
              <a:t> </a:t>
            </a:r>
            <a:r>
              <a:rPr lang="en-US" altLang="ko-KR" sz="2400" dirty="0">
                <a:latin typeface="돋움"/>
                <a:ea typeface="돋움"/>
              </a:rPr>
              <a:t>true</a:t>
            </a:r>
            <a:r>
              <a:rPr lang="ko-KR" altLang="en-US" sz="2400" dirty="0">
                <a:latin typeface="돋움"/>
                <a:ea typeface="돋움"/>
              </a:rPr>
              <a:t>는 업데이트 실행</a:t>
            </a:r>
            <a:r>
              <a:rPr lang="en-US" altLang="ko-KR" sz="2400" dirty="0">
                <a:latin typeface="돋움"/>
                <a:ea typeface="돋움"/>
              </a:rPr>
              <a:t>, return</a:t>
            </a:r>
            <a:r>
              <a:rPr lang="ko-KR" altLang="en-US" sz="2400" dirty="0">
                <a:latin typeface="돋움"/>
                <a:ea typeface="돋움"/>
              </a:rPr>
              <a:t> </a:t>
            </a:r>
            <a:r>
              <a:rPr lang="en-US" altLang="ko-KR" sz="2400" dirty="0">
                <a:latin typeface="돋움"/>
                <a:ea typeface="돋움"/>
              </a:rPr>
              <a:t>false,</a:t>
            </a:r>
            <a:r>
              <a:rPr lang="ko-KR" altLang="en-US" sz="2400" dirty="0">
                <a:latin typeface="돋움"/>
                <a:ea typeface="돋움"/>
              </a:rPr>
              <a:t> 업데이트 중지</a:t>
            </a:r>
            <a:r>
              <a:rPr lang="en-US" altLang="ko-KR" sz="2400" dirty="0">
                <a:latin typeface="돋움"/>
                <a:ea typeface="돋움"/>
              </a:rPr>
              <a:t>, </a:t>
            </a:r>
            <a:r>
              <a:rPr lang="en-US" altLang="ko-KR" sz="2400" dirty="0" err="1">
                <a:latin typeface="돋움"/>
                <a:ea typeface="돋움"/>
              </a:rPr>
              <a:t>this.forceUpdate</a:t>
            </a:r>
            <a:r>
              <a:rPr lang="en-US" altLang="ko-KR" sz="2400" dirty="0">
                <a:latin typeface="돋움"/>
                <a:ea typeface="돋움"/>
              </a:rPr>
              <a:t>() </a:t>
            </a:r>
            <a:r>
              <a:rPr lang="ko-KR" altLang="en-US" sz="2400" dirty="0" err="1">
                <a:latin typeface="돋움"/>
                <a:ea typeface="돋움"/>
              </a:rPr>
              <a:t>호출시</a:t>
            </a:r>
            <a:r>
              <a:rPr lang="ko-KR" altLang="en-US" sz="2400" dirty="0">
                <a:latin typeface="돋움"/>
                <a:ea typeface="돋움"/>
              </a:rPr>
              <a:t> 해당 과정 생략</a:t>
            </a:r>
            <a:endParaRPr lang="en-US" altLang="ko-KR" sz="2400" dirty="0">
              <a:latin typeface="돋움"/>
              <a:ea typeface="돋움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 3) render:</a:t>
            </a:r>
            <a:r>
              <a:rPr lang="ko-KR" altLang="en-US" sz="2400" dirty="0">
                <a:latin typeface="돋움"/>
                <a:ea typeface="돋움"/>
              </a:rPr>
              <a:t> 컴포넌트 </a:t>
            </a:r>
            <a:r>
              <a:rPr lang="ko-KR" altLang="en-US" sz="2400" dirty="0" err="1">
                <a:latin typeface="돋움"/>
                <a:ea typeface="돋움"/>
              </a:rPr>
              <a:t>리랜더링</a:t>
            </a:r>
            <a:endParaRPr lang="en-US" altLang="ko-KR" sz="2400" dirty="0">
              <a:latin typeface="돋움"/>
              <a:ea typeface="돋움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 4) </a:t>
            </a:r>
            <a:r>
              <a:rPr lang="en-US" altLang="ko-KR" sz="2400" dirty="0" err="1">
                <a:latin typeface="돋움"/>
                <a:ea typeface="돋움"/>
              </a:rPr>
              <a:t>getSnapshotBeforeUpdate</a:t>
            </a:r>
            <a:r>
              <a:rPr lang="en-US" altLang="ko-KR" sz="2400" dirty="0">
                <a:latin typeface="돋움"/>
                <a:ea typeface="돋움"/>
              </a:rPr>
              <a:t>: </a:t>
            </a:r>
            <a:r>
              <a:rPr lang="ko-KR" altLang="en-US" sz="2400" dirty="0">
                <a:latin typeface="돋움"/>
                <a:ea typeface="돋움"/>
              </a:rPr>
              <a:t>컴포넌트 변화를 </a:t>
            </a:r>
            <a:r>
              <a:rPr lang="en-US" altLang="ko-KR" sz="2400" dirty="0">
                <a:latin typeface="돋움"/>
                <a:ea typeface="돋움"/>
              </a:rPr>
              <a:t>DOM</a:t>
            </a:r>
            <a:r>
              <a:rPr lang="ko-KR" altLang="en-US" sz="2400" dirty="0">
                <a:latin typeface="돋움"/>
                <a:ea typeface="돋움"/>
              </a:rPr>
              <a:t>에 반영하기 바로 직전에 호출</a:t>
            </a:r>
            <a:r>
              <a:rPr lang="en-US" altLang="ko-KR" sz="2400" dirty="0">
                <a:latin typeface="돋움"/>
                <a:ea typeface="돋움"/>
              </a:rPr>
              <a:t>(</a:t>
            </a:r>
            <a:r>
              <a:rPr lang="ko-KR" altLang="en-US" sz="2400" dirty="0" err="1">
                <a:latin typeface="돋움"/>
                <a:ea typeface="돋움"/>
              </a:rPr>
              <a:t>사용예</a:t>
            </a:r>
            <a:r>
              <a:rPr lang="en-US" altLang="ko-KR" sz="2400" dirty="0">
                <a:latin typeface="돋움"/>
                <a:ea typeface="돋움"/>
              </a:rPr>
              <a:t>: </a:t>
            </a:r>
            <a:r>
              <a:rPr lang="ko-KR" altLang="en-US" sz="2400" dirty="0">
                <a:latin typeface="돋움"/>
                <a:ea typeface="돋움"/>
              </a:rPr>
              <a:t>스크롤바 위치 유지</a:t>
            </a:r>
            <a:r>
              <a:rPr lang="en-US" altLang="ko-KR" sz="2400" dirty="0">
                <a:latin typeface="돋움"/>
                <a:ea typeface="돋움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 5) </a:t>
            </a:r>
            <a:r>
              <a:rPr lang="en-US" altLang="ko-KR" sz="2400" dirty="0" err="1">
                <a:latin typeface="돋움"/>
                <a:ea typeface="돋움"/>
              </a:rPr>
              <a:t>componentDidUpdate</a:t>
            </a:r>
            <a:r>
              <a:rPr lang="en-US" altLang="ko-KR" sz="2400" dirty="0">
                <a:latin typeface="돋움"/>
                <a:ea typeface="돋움"/>
              </a:rPr>
              <a:t>:</a:t>
            </a:r>
            <a:r>
              <a:rPr lang="ko-KR" altLang="en-US" sz="2400" dirty="0">
                <a:latin typeface="돋움"/>
                <a:ea typeface="돋움"/>
              </a:rPr>
              <a:t> 컴포넌트 업데이트 작업이 끝난 후 호출되는 메소드</a:t>
            </a:r>
            <a:r>
              <a:rPr lang="en-US" altLang="ko-KR" sz="2400" dirty="0">
                <a:latin typeface="돋움"/>
                <a:ea typeface="돋움"/>
              </a:rPr>
              <a:t>(DOM</a:t>
            </a:r>
            <a:r>
              <a:rPr lang="ko-KR" altLang="en-US" sz="2400" dirty="0">
                <a:latin typeface="돋움"/>
                <a:ea typeface="돋움"/>
              </a:rPr>
              <a:t> 처리</a:t>
            </a:r>
            <a:r>
              <a:rPr lang="en-US" altLang="ko-KR" sz="2400" dirty="0">
                <a:latin typeface="돋움"/>
                <a:ea typeface="돋움"/>
              </a:rPr>
              <a:t>)</a:t>
            </a:r>
            <a:endParaRPr lang="ko-KR" altLang="en-US" sz="2400" dirty="0">
              <a:latin typeface="돋움"/>
              <a:ea typeface="돋움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188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3756" y="612871"/>
            <a:ext cx="8218487" cy="223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5. </a:t>
            </a:r>
            <a:r>
              <a:rPr lang="ko-KR" altLang="en-US" sz="2400" dirty="0" err="1">
                <a:latin typeface="돋움"/>
                <a:ea typeface="돋움"/>
              </a:rPr>
              <a:t>언마운트</a:t>
            </a:r>
            <a:endParaRPr lang="en-US" altLang="ko-KR" sz="2400" dirty="0">
              <a:latin typeface="돋움"/>
              <a:ea typeface="돋움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 1) </a:t>
            </a:r>
            <a:r>
              <a:rPr lang="en-US" altLang="ko-KR" sz="2400" dirty="0" err="1">
                <a:latin typeface="돋움"/>
                <a:ea typeface="돋움"/>
              </a:rPr>
              <a:t>componentWillUnmount</a:t>
            </a:r>
            <a:r>
              <a:rPr lang="en-US" altLang="ko-KR" sz="2400" dirty="0">
                <a:latin typeface="돋움"/>
                <a:ea typeface="돋움"/>
              </a:rPr>
              <a:t>:</a:t>
            </a:r>
            <a:r>
              <a:rPr lang="ko-KR" altLang="en-US" sz="2400" dirty="0">
                <a:latin typeface="돋움"/>
                <a:ea typeface="돋움"/>
              </a:rPr>
              <a:t> 컴포넌트가 웹 브라우저 상에서 사라지기 전에 호출되는 메서드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2904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C2E10D3-752B-48BA-A54F-CFD857A1B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523" y="1494539"/>
            <a:ext cx="5276850" cy="4400550"/>
          </a:xfrm>
          <a:prstGeom prst="rect">
            <a:avLst/>
          </a:prstGeom>
        </p:spPr>
      </p:pic>
      <p:sp>
        <p:nvSpPr>
          <p:cNvPr id="15363" name="제목 3"/>
          <p:cNvSpPr txBox="1">
            <a:spLocks/>
          </p:cNvSpPr>
          <p:nvPr/>
        </p:nvSpPr>
        <p:spPr bwMode="auto">
          <a:xfrm>
            <a:off x="843756" y="612871"/>
            <a:ext cx="8218487" cy="223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6. </a:t>
            </a:r>
            <a:r>
              <a:rPr lang="ko-KR" altLang="en-US" sz="2400" dirty="0">
                <a:latin typeface="돋움"/>
                <a:ea typeface="돋움"/>
              </a:rPr>
              <a:t>라이프사이클 예제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EAA346-260D-4DF3-8C2E-D1EE0B7B1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522" y="1494539"/>
            <a:ext cx="781023" cy="115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16755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52536</TotalTime>
  <Words>552</Words>
  <Application>Microsoft Office PowerPoint</Application>
  <PresentationFormat>A4 용지(210x297mm)</PresentationFormat>
  <Paragraphs>89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7. 라이프 사이클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touch011@hotmail.com</cp:lastModifiedBy>
  <cp:revision>3234</cp:revision>
  <cp:lastPrinted>2015-10-28T04:44:44Z</cp:lastPrinted>
  <dcterms:created xsi:type="dcterms:W3CDTF">2003-10-22T07:02:37Z</dcterms:created>
  <dcterms:modified xsi:type="dcterms:W3CDTF">2023-08-16T06:22:06Z</dcterms:modified>
</cp:coreProperties>
</file>