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14"/>
  </p:notesMasterIdLst>
  <p:sldIdLst>
    <p:sldId id="694" r:id="rId4"/>
    <p:sldId id="961" r:id="rId5"/>
    <p:sldId id="977" r:id="rId6"/>
    <p:sldId id="1226" r:id="rId7"/>
    <p:sldId id="1252" r:id="rId8"/>
    <p:sldId id="1253" r:id="rId9"/>
    <p:sldId id="1254" r:id="rId10"/>
    <p:sldId id="1255" r:id="rId11"/>
    <p:sldId id="1251" r:id="rId12"/>
    <p:sldId id="991" r:id="rId13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99"/>
    <a:srgbClr val="FFFF66"/>
    <a:srgbClr val="FF0000"/>
    <a:srgbClr val="4C6C46"/>
    <a:srgbClr val="003300"/>
    <a:srgbClr val="679220"/>
    <a:srgbClr val="0000FF"/>
    <a:srgbClr val="51743E"/>
    <a:srgbClr val="CF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6D2EC1-32EA-A84C-8A1A-D483C5D34763}" v="1" dt="2023-08-11T00:12:30.8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6" autoAdjust="0"/>
    <p:restoredTop sz="96327" autoAdjust="0"/>
  </p:normalViewPr>
  <p:slideViewPr>
    <p:cSldViewPr snapToGrid="0" snapToObjects="1">
      <p:cViewPr varScale="1">
        <p:scale>
          <a:sx n="126" d="100"/>
          <a:sy n="126" d="100"/>
        </p:scale>
        <p:origin x="1128" y="108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종원" userId="S::comics77@uos.ac.kr::fb1adb6c-77df-4f64-ad40-2a25afe0800c" providerId="AD" clId="Web-{74AD47BC-862C-4BF3-859B-E30C6C746DCD}"/>
    <pc:docChg chg="addSld delSld modSld">
      <pc:chgData name="박종원" userId="S::comics77@uos.ac.kr::fb1adb6c-77df-4f64-ad40-2a25afe0800c" providerId="AD" clId="Web-{74AD47BC-862C-4BF3-859B-E30C6C746DCD}" dt="2019-08-13T16:02:40.793" v="267" actId="20577"/>
      <pc:docMkLst>
        <pc:docMk/>
      </pc:docMkLst>
      <pc:sldChg chg="delSp modSp">
        <pc:chgData name="박종원" userId="S::comics77@uos.ac.kr::fb1adb6c-77df-4f64-ad40-2a25afe0800c" providerId="AD" clId="Web-{74AD47BC-862C-4BF3-859B-E30C6C746DCD}" dt="2019-08-13T15:52:03.455" v="8" actId="20577"/>
        <pc:sldMkLst>
          <pc:docMk/>
          <pc:sldMk cId="0" sldId="694"/>
        </pc:sldMkLst>
        <pc:spChg chg="mod">
          <ac:chgData name="박종원" userId="S::comics77@uos.ac.kr::fb1adb6c-77df-4f64-ad40-2a25afe0800c" providerId="AD" clId="Web-{74AD47BC-862C-4BF3-859B-E30C6C746DCD}" dt="2019-08-13T15:52:03.455" v="8" actId="20577"/>
          <ac:spMkLst>
            <pc:docMk/>
            <pc:sldMk cId="0" sldId="694"/>
            <ac:spMk id="3074" creationId="{00000000-0000-0000-0000-000000000000}"/>
          </ac:spMkLst>
        </pc:spChg>
        <pc:picChg chg="del">
          <ac:chgData name="박종원" userId="S::comics77@uos.ac.kr::fb1adb6c-77df-4f64-ad40-2a25afe0800c" providerId="AD" clId="Web-{74AD47BC-862C-4BF3-859B-E30C6C746DCD}" dt="2019-08-13T15:51:17.221" v="2"/>
          <ac:picMkLst>
            <pc:docMk/>
            <pc:sldMk cId="0" sldId="694"/>
            <ac:picMk id="4" creationId="{00000000-0000-0000-0000-000000000000}"/>
          </ac:picMkLst>
        </pc:picChg>
      </pc:sldChg>
      <pc:sldChg chg="modSp">
        <pc:chgData name="박종원" userId="S::comics77@uos.ac.kr::fb1adb6c-77df-4f64-ad40-2a25afe0800c" providerId="AD" clId="Web-{74AD47BC-862C-4BF3-859B-E30C6C746DCD}" dt="2019-08-13T15:52:24.314" v="20" actId="20577"/>
        <pc:sldMkLst>
          <pc:docMk/>
          <pc:sldMk cId="536599336" sldId="961"/>
        </pc:sldMkLst>
        <pc:spChg chg="mod">
          <ac:chgData name="박종원" userId="S::comics77@uos.ac.kr::fb1adb6c-77df-4f64-ad40-2a25afe0800c" providerId="AD" clId="Web-{74AD47BC-862C-4BF3-859B-E30C6C746DCD}" dt="2019-08-13T15:52:24.314" v="20" actId="20577"/>
          <ac:spMkLst>
            <pc:docMk/>
            <pc:sldMk cId="536599336" sldId="961"/>
            <ac:spMk id="331782" creationId="{00000000-0000-0000-0000-000000000000}"/>
          </ac:spMkLst>
        </pc:spChg>
      </pc:sldChg>
      <pc:sldChg chg="modSp">
        <pc:chgData name="박종원" userId="S::comics77@uos.ac.kr::fb1adb6c-77df-4f64-ad40-2a25afe0800c" providerId="AD" clId="Web-{74AD47BC-862C-4BF3-859B-E30C6C746DCD}" dt="2019-08-13T15:53:13.470" v="69" actId="20577"/>
        <pc:sldMkLst>
          <pc:docMk/>
          <pc:sldMk cId="2553864270" sldId="977"/>
        </pc:sldMkLst>
        <pc:spChg chg="mod">
          <ac:chgData name="박종원" userId="S::comics77@uos.ac.kr::fb1adb6c-77df-4f64-ad40-2a25afe0800c" providerId="AD" clId="Web-{74AD47BC-862C-4BF3-859B-E30C6C746DCD}" dt="2019-08-13T15:53:13.470" v="69" actId="20577"/>
          <ac:spMkLst>
            <pc:docMk/>
            <pc:sldMk cId="2553864270" sldId="977"/>
            <ac:spMk id="28" creationId="{00000000-0000-0000-0000-000000000000}"/>
          </ac:spMkLst>
        </pc:spChg>
      </pc:sldChg>
      <pc:sldChg chg="del">
        <pc:chgData name="박종원" userId="S::comics77@uos.ac.kr::fb1adb6c-77df-4f64-ad40-2a25afe0800c" providerId="AD" clId="Web-{74AD47BC-862C-4BF3-859B-E30C6C746DCD}" dt="2019-08-13T15:53:16.673" v="70"/>
        <pc:sldMkLst>
          <pc:docMk/>
          <pc:sldMk cId="1476144970" sldId="978"/>
        </pc:sldMkLst>
      </pc:sldChg>
      <pc:sldChg chg="delSp modSp">
        <pc:chgData name="박종원" userId="S::comics77@uos.ac.kr::fb1adb6c-77df-4f64-ad40-2a25afe0800c" providerId="AD" clId="Web-{74AD47BC-862C-4BF3-859B-E30C6C746DCD}" dt="2019-08-13T15:56:25.312" v="126" actId="20577"/>
        <pc:sldMkLst>
          <pc:docMk/>
          <pc:sldMk cId="2515475800" sldId="1226"/>
        </pc:sldMkLst>
        <pc:spChg chg="del">
          <ac:chgData name="박종원" userId="S::comics77@uos.ac.kr::fb1adb6c-77df-4f64-ad40-2a25afe0800c" providerId="AD" clId="Web-{74AD47BC-862C-4BF3-859B-E30C6C746DCD}" dt="2019-08-13T15:54:47.860" v="92"/>
          <ac:spMkLst>
            <pc:docMk/>
            <pc:sldMk cId="2515475800" sldId="1226"/>
            <ac:spMk id="2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90"/>
          <ac:spMkLst>
            <pc:docMk/>
            <pc:sldMk cId="2515475800" sldId="1226"/>
            <ac:spMk id="3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9"/>
          <ac:spMkLst>
            <pc:docMk/>
            <pc:sldMk cId="2515475800" sldId="1226"/>
            <ac:spMk id="5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91"/>
          <ac:spMkLst>
            <pc:docMk/>
            <pc:sldMk cId="2515475800" sldId="1226"/>
            <ac:spMk id="6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8"/>
          <ac:spMkLst>
            <pc:docMk/>
            <pc:sldMk cId="2515475800" sldId="1226"/>
            <ac:spMk id="7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7"/>
          <ac:spMkLst>
            <pc:docMk/>
            <pc:sldMk cId="2515475800" sldId="1226"/>
            <ac:spMk id="8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6"/>
          <ac:spMkLst>
            <pc:docMk/>
            <pc:sldMk cId="2515475800" sldId="1226"/>
            <ac:spMk id="11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5"/>
          <ac:spMkLst>
            <pc:docMk/>
            <pc:sldMk cId="2515475800" sldId="1226"/>
            <ac:spMk id="12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4"/>
          <ac:spMkLst>
            <pc:docMk/>
            <pc:sldMk cId="2515475800" sldId="1226"/>
            <ac:spMk id="13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3"/>
          <ac:spMkLst>
            <pc:docMk/>
            <pc:sldMk cId="2515475800" sldId="1226"/>
            <ac:spMk id="14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2"/>
          <ac:spMkLst>
            <pc:docMk/>
            <pc:sldMk cId="2515475800" sldId="1226"/>
            <ac:spMk id="15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5:56:25.312" v="126" actId="20577"/>
          <ac:spMkLst>
            <pc:docMk/>
            <pc:sldMk cId="2515475800" sldId="1226"/>
            <ac:spMk id="35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5:54:41.610" v="75" actId="20577"/>
          <ac:spMkLst>
            <pc:docMk/>
            <pc:sldMk cId="2515475800" sldId="1226"/>
            <ac:spMk id="15363" creationId="{00000000-0000-0000-0000-000000000000}"/>
          </ac:spMkLst>
        </pc:spChg>
        <pc:cxnChg chg="del">
          <ac:chgData name="박종원" userId="S::comics77@uos.ac.kr::fb1adb6c-77df-4f64-ad40-2a25afe0800c" providerId="AD" clId="Web-{74AD47BC-862C-4BF3-859B-E30C6C746DCD}" dt="2019-08-13T15:54:47.860" v="81"/>
          <ac:cxnSpMkLst>
            <pc:docMk/>
            <pc:sldMk cId="2515475800" sldId="1226"/>
            <ac:cxnSpMk id="10" creationId="{00000000-0000-0000-0000-000000000000}"/>
          </ac:cxnSpMkLst>
        </pc:cxnChg>
        <pc:cxnChg chg="del">
          <ac:chgData name="박종원" userId="S::comics77@uos.ac.kr::fb1adb6c-77df-4f64-ad40-2a25afe0800c" providerId="AD" clId="Web-{74AD47BC-862C-4BF3-859B-E30C6C746DCD}" dt="2019-08-13T15:54:47.860" v="80"/>
          <ac:cxnSpMkLst>
            <pc:docMk/>
            <pc:sldMk cId="2515475800" sldId="1226"/>
            <ac:cxnSpMk id="18" creationId="{00000000-0000-0000-0000-000000000000}"/>
          </ac:cxnSpMkLst>
        </pc:cxnChg>
        <pc:cxnChg chg="del">
          <ac:chgData name="박종원" userId="S::comics77@uos.ac.kr::fb1adb6c-77df-4f64-ad40-2a25afe0800c" providerId="AD" clId="Web-{74AD47BC-862C-4BF3-859B-E30C6C746DCD}" dt="2019-08-13T15:54:47.860" v="79"/>
          <ac:cxnSpMkLst>
            <pc:docMk/>
            <pc:sldMk cId="2515475800" sldId="1226"/>
            <ac:cxnSpMk id="21" creationId="{00000000-0000-0000-0000-000000000000}"/>
          </ac:cxnSpMkLst>
        </pc:cxnChg>
        <pc:cxnChg chg="del">
          <ac:chgData name="박종원" userId="S::comics77@uos.ac.kr::fb1adb6c-77df-4f64-ad40-2a25afe0800c" providerId="AD" clId="Web-{74AD47BC-862C-4BF3-859B-E30C6C746DCD}" dt="2019-08-13T15:54:47.860" v="78"/>
          <ac:cxnSpMkLst>
            <pc:docMk/>
            <pc:sldMk cId="2515475800" sldId="1226"/>
            <ac:cxnSpMk id="33" creationId="{00000000-0000-0000-0000-000000000000}"/>
          </ac:cxnSpMkLst>
        </pc:cxnChg>
      </pc:sldChg>
      <pc:sldChg chg="modSp">
        <pc:chgData name="박종원" userId="S::comics77@uos.ac.kr::fb1adb6c-77df-4f64-ad40-2a25afe0800c" providerId="AD" clId="Web-{74AD47BC-862C-4BF3-859B-E30C6C746DCD}" dt="2019-08-13T16:02:40.793" v="266" actId="20577"/>
        <pc:sldMkLst>
          <pc:docMk/>
          <pc:sldMk cId="3349046426" sldId="1251"/>
        </pc:sldMkLst>
        <pc:spChg chg="mod">
          <ac:chgData name="박종원" userId="S::comics77@uos.ac.kr::fb1adb6c-77df-4f64-ad40-2a25afe0800c" providerId="AD" clId="Web-{74AD47BC-862C-4BF3-859B-E30C6C746DCD}" dt="2019-08-13T16:02:40.793" v="266" actId="20577"/>
          <ac:spMkLst>
            <pc:docMk/>
            <pc:sldMk cId="3349046426" sldId="1251"/>
            <ac:spMk id="2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6:02:35.559" v="263" actId="20577"/>
          <ac:spMkLst>
            <pc:docMk/>
            <pc:sldMk cId="3349046426" sldId="1251"/>
            <ac:spMk id="16" creationId="{00000000-0000-0000-0000-000000000000}"/>
          </ac:spMkLst>
        </pc:spChg>
      </pc:sldChg>
      <pc:sldChg chg="add del">
        <pc:chgData name="박종원" userId="S::comics77@uos.ac.kr::fb1adb6c-77df-4f64-ad40-2a25afe0800c" providerId="AD" clId="Web-{74AD47BC-862C-4BF3-859B-E30C6C746DCD}" dt="2019-08-13T16:01:07.028" v="207"/>
        <pc:sldMkLst>
          <pc:docMk/>
          <pc:sldMk cId="763599216" sldId="1252"/>
        </pc:sldMkLst>
      </pc:sldChg>
      <pc:sldChg chg="add del">
        <pc:chgData name="박종원" userId="S::comics77@uos.ac.kr::fb1adb6c-77df-4f64-ad40-2a25afe0800c" providerId="AD" clId="Web-{74AD47BC-862C-4BF3-859B-E30C6C746DCD}" dt="2019-08-13T16:01:16.419" v="209"/>
        <pc:sldMkLst>
          <pc:docMk/>
          <pc:sldMk cId="3600401195" sldId="1253"/>
        </pc:sldMkLst>
      </pc:sldChg>
      <pc:sldChg chg="addSp delSp modSp add del">
        <pc:chgData name="박종원" userId="S::comics77@uos.ac.kr::fb1adb6c-77df-4f64-ad40-2a25afe0800c" providerId="AD" clId="Web-{74AD47BC-862C-4BF3-859B-E30C6C746DCD}" dt="2019-08-13T16:00:58.450" v="206" actId="14100"/>
        <pc:sldMkLst>
          <pc:docMk/>
          <pc:sldMk cId="1172281955" sldId="1256"/>
        </pc:sldMkLst>
        <pc:spChg chg="del">
          <ac:chgData name="박종원" userId="S::comics77@uos.ac.kr::fb1adb6c-77df-4f64-ad40-2a25afe0800c" providerId="AD" clId="Web-{74AD47BC-862C-4BF3-859B-E30C6C746DCD}" dt="2019-08-13T16:00:05.404" v="184"/>
          <ac:spMkLst>
            <pc:docMk/>
            <pc:sldMk cId="1172281955" sldId="1256"/>
            <ac:spMk id="16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6:00:51.716" v="203"/>
          <ac:spMkLst>
            <pc:docMk/>
            <pc:sldMk cId="1172281955" sldId="1256"/>
            <ac:spMk id="25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6:00:47.435" v="201" actId="20577"/>
          <ac:spMkLst>
            <pc:docMk/>
            <pc:sldMk cId="1172281955" sldId="1256"/>
            <ac:spMk id="15363" creationId="{00000000-0000-0000-0000-000000000000}"/>
          </ac:spMkLst>
        </pc:spChg>
        <pc:picChg chg="add del mod">
          <ac:chgData name="박종원" userId="S::comics77@uos.ac.kr::fb1adb6c-77df-4f64-ad40-2a25afe0800c" providerId="AD" clId="Web-{74AD47BC-862C-4BF3-859B-E30C6C746DCD}" dt="2019-08-13T16:00:52.653" v="204"/>
          <ac:picMkLst>
            <pc:docMk/>
            <pc:sldMk cId="1172281955" sldId="1256"/>
            <ac:picMk id="2" creationId="{84AFAF16-D882-4D90-802B-32E094801699}"/>
          </ac:picMkLst>
        </pc:picChg>
        <pc:picChg chg="add mod">
          <ac:chgData name="박종원" userId="S::comics77@uos.ac.kr::fb1adb6c-77df-4f64-ad40-2a25afe0800c" providerId="AD" clId="Web-{74AD47BC-862C-4BF3-859B-E30C6C746DCD}" dt="2019-08-13T16:00:58.450" v="206" actId="14100"/>
          <ac:picMkLst>
            <pc:docMk/>
            <pc:sldMk cId="1172281955" sldId="1256"/>
            <ac:picMk id="5" creationId="{7CAF11D0-FE18-471D-A919-803113DB2CAB}"/>
          </ac:picMkLst>
        </pc:picChg>
        <pc:picChg chg="del">
          <ac:chgData name="박종원" userId="S::comics77@uos.ac.kr::fb1adb6c-77df-4f64-ad40-2a25afe0800c" providerId="AD" clId="Web-{74AD47BC-862C-4BF3-859B-E30C6C746DCD}" dt="2019-08-13T16:00:00.091" v="183"/>
          <ac:picMkLst>
            <pc:docMk/>
            <pc:sldMk cId="1172281955" sldId="1256"/>
            <ac:picMk id="24" creationId="{00000000-0000-0000-0000-000000000000}"/>
          </ac:picMkLst>
        </pc:picChg>
      </pc:sldChg>
      <pc:sldChg chg="addSp delSp modSp add del">
        <pc:chgData name="박종원" userId="S::comics77@uos.ac.kr::fb1adb6c-77df-4f64-ad40-2a25afe0800c" providerId="AD" clId="Web-{74AD47BC-862C-4BF3-859B-E30C6C746DCD}" dt="2019-08-13T16:02:08.778" v="236" actId="1076"/>
        <pc:sldMkLst>
          <pc:docMk/>
          <pc:sldMk cId="1019961135" sldId="1257"/>
        </pc:sldMkLst>
        <pc:spChg chg="del">
          <ac:chgData name="박종원" userId="S::comics77@uos.ac.kr::fb1adb6c-77df-4f64-ad40-2a25afe0800c" providerId="AD" clId="Web-{74AD47BC-862C-4BF3-859B-E30C6C746DCD}" dt="2019-08-13T16:02:03.419" v="233"/>
          <ac:spMkLst>
            <pc:docMk/>
            <pc:sldMk cId="1019961135" sldId="1257"/>
            <ac:spMk id="16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6:01:42.028" v="231"/>
          <ac:spMkLst>
            <pc:docMk/>
            <pc:sldMk cId="1019961135" sldId="1257"/>
            <ac:spMk id="25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6:01:40.059" v="230" actId="20577"/>
          <ac:spMkLst>
            <pc:docMk/>
            <pc:sldMk cId="1019961135" sldId="1257"/>
            <ac:spMk id="15363" creationId="{00000000-0000-0000-0000-000000000000}"/>
          </ac:spMkLst>
        </pc:spChg>
        <pc:picChg chg="add mod">
          <ac:chgData name="박종원" userId="S::comics77@uos.ac.kr::fb1adb6c-77df-4f64-ad40-2a25afe0800c" providerId="AD" clId="Web-{74AD47BC-862C-4BF3-859B-E30C6C746DCD}" dt="2019-08-13T16:02:08.778" v="236" actId="1076"/>
          <ac:picMkLst>
            <pc:docMk/>
            <pc:sldMk cId="1019961135" sldId="1257"/>
            <ac:picMk id="2" creationId="{4422BF3E-D64D-4536-B315-904EFBE04397}"/>
          </ac:picMkLst>
        </pc:picChg>
        <pc:picChg chg="del">
          <ac:chgData name="박종원" userId="S::comics77@uos.ac.kr::fb1adb6c-77df-4f64-ad40-2a25afe0800c" providerId="AD" clId="Web-{74AD47BC-862C-4BF3-859B-E30C6C746DCD}" dt="2019-08-13T16:01:35.466" v="226"/>
          <ac:picMkLst>
            <pc:docMk/>
            <pc:sldMk cId="1019961135" sldId="1257"/>
            <ac:picMk id="8" creationId="{00000000-0000-0000-0000-000000000000}"/>
          </ac:picMkLst>
        </pc:picChg>
      </pc:sldChg>
      <pc:sldChg chg="add del">
        <pc:chgData name="박종원" userId="S::comics77@uos.ac.kr::fb1adb6c-77df-4f64-ad40-2a25afe0800c" providerId="AD" clId="Web-{74AD47BC-862C-4BF3-859B-E30C6C746DCD}" dt="2019-08-13T16:01:14.560" v="208"/>
        <pc:sldMkLst>
          <pc:docMk/>
          <pc:sldMk cId="3526531140" sldId="1258"/>
        </pc:sldMkLst>
      </pc:sldChg>
      <pc:sldChg chg="modSp add replId">
        <pc:chgData name="박종원" userId="S::comics77@uos.ac.kr::fb1adb6c-77df-4f64-ad40-2a25afe0800c" providerId="AD" clId="Web-{74AD47BC-862C-4BF3-859B-E30C6C746DCD}" dt="2019-08-13T15:58:37.092" v="168" actId="20577"/>
        <pc:sldMkLst>
          <pc:docMk/>
          <pc:sldMk cId="27479388" sldId="1259"/>
        </pc:sldMkLst>
        <pc:spChg chg="mod">
          <ac:chgData name="박종원" userId="S::comics77@uos.ac.kr::fb1adb6c-77df-4f64-ad40-2a25afe0800c" providerId="AD" clId="Web-{74AD47BC-862C-4BF3-859B-E30C6C746DCD}" dt="2019-08-13T15:58:37.092" v="168" actId="20577"/>
          <ac:spMkLst>
            <pc:docMk/>
            <pc:sldMk cId="27479388" sldId="1259"/>
            <ac:spMk id="35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5:57:49.967" v="144" actId="20577"/>
          <ac:spMkLst>
            <pc:docMk/>
            <pc:sldMk cId="27479388" sldId="1259"/>
            <ac:spMk id="15363" creationId="{00000000-0000-0000-0000-000000000000}"/>
          </ac:spMkLst>
        </pc:spChg>
      </pc:sldChg>
    </pc:docChg>
  </pc:docChgLst>
  <pc:docChgLst>
    <pc:chgData name="박종원" userId="S::comics77@uos.ac.kr::fb1adb6c-77df-4f64-ad40-2a25afe0800c" providerId="AD" clId="Web-{A2EFBD13-89A0-64EE-5EA4-18BE3A4A6184}"/>
    <pc:docChg chg="addSld delSld modSld">
      <pc:chgData name="박종원" userId="S::comics77@uos.ac.kr::fb1adb6c-77df-4f64-ad40-2a25afe0800c" providerId="AD" clId="Web-{A2EFBD13-89A0-64EE-5EA4-18BE3A4A6184}" dt="2019-08-13T16:24:26.694" v="283" actId="20577"/>
      <pc:docMkLst>
        <pc:docMk/>
      </pc:docMkLst>
      <pc:sldChg chg="modSp">
        <pc:chgData name="박종원" userId="S::comics77@uos.ac.kr::fb1adb6c-77df-4f64-ad40-2a25afe0800c" providerId="AD" clId="Web-{A2EFBD13-89A0-64EE-5EA4-18BE3A4A6184}" dt="2019-08-13T16:06:22.963" v="6" actId="20577"/>
        <pc:sldMkLst>
          <pc:docMk/>
          <pc:sldMk cId="0" sldId="694"/>
        </pc:sldMkLst>
        <pc:spChg chg="mod">
          <ac:chgData name="박종원" userId="S::comics77@uos.ac.kr::fb1adb6c-77df-4f64-ad40-2a25afe0800c" providerId="AD" clId="Web-{A2EFBD13-89A0-64EE-5EA4-18BE3A4A6184}" dt="2019-08-13T16:06:22.963" v="6" actId="20577"/>
          <ac:spMkLst>
            <pc:docMk/>
            <pc:sldMk cId="0" sldId="694"/>
            <ac:spMk id="3074" creationId="{00000000-0000-0000-0000-000000000000}"/>
          </ac:spMkLst>
        </pc:spChg>
      </pc:sldChg>
      <pc:sldChg chg="modSp">
        <pc:chgData name="박종원" userId="S::comics77@uos.ac.kr::fb1adb6c-77df-4f64-ad40-2a25afe0800c" providerId="AD" clId="Web-{A2EFBD13-89A0-64EE-5EA4-18BE3A4A6184}" dt="2019-08-13T16:06:51.464" v="29" actId="20577"/>
        <pc:sldMkLst>
          <pc:docMk/>
          <pc:sldMk cId="536599336" sldId="961"/>
        </pc:sldMkLst>
        <pc:spChg chg="mod">
          <ac:chgData name="박종원" userId="S::comics77@uos.ac.kr::fb1adb6c-77df-4f64-ad40-2a25afe0800c" providerId="AD" clId="Web-{A2EFBD13-89A0-64EE-5EA4-18BE3A4A6184}" dt="2019-08-13T16:06:51.464" v="29" actId="20577"/>
          <ac:spMkLst>
            <pc:docMk/>
            <pc:sldMk cId="536599336" sldId="961"/>
            <ac:spMk id="331782" creationId="{00000000-0000-0000-0000-000000000000}"/>
          </ac:spMkLst>
        </pc:spChg>
      </pc:sldChg>
      <pc:sldChg chg="modSp">
        <pc:chgData name="박종원" userId="S::comics77@uos.ac.kr::fb1adb6c-77df-4f64-ad40-2a25afe0800c" providerId="AD" clId="Web-{A2EFBD13-89A0-64EE-5EA4-18BE3A4A6184}" dt="2019-08-13T16:11:53.380" v="156" actId="20577"/>
        <pc:sldMkLst>
          <pc:docMk/>
          <pc:sldMk cId="2515475800" sldId="1226"/>
        </pc:sldMkLst>
        <pc:spChg chg="mod">
          <ac:chgData name="박종원" userId="S::comics77@uos.ac.kr::fb1adb6c-77df-4f64-ad40-2a25afe0800c" providerId="AD" clId="Web-{A2EFBD13-89A0-64EE-5EA4-18BE3A4A6184}" dt="2019-08-13T16:11:53.380" v="156" actId="20577"/>
          <ac:spMkLst>
            <pc:docMk/>
            <pc:sldMk cId="2515475800" sldId="1226"/>
            <ac:spMk id="35" creationId="{00000000-0000-0000-0000-000000000000}"/>
          </ac:spMkLst>
        </pc:spChg>
        <pc:spChg chg="mod">
          <ac:chgData name="박종원" userId="S::comics77@uos.ac.kr::fb1adb6c-77df-4f64-ad40-2a25afe0800c" providerId="AD" clId="Web-{A2EFBD13-89A0-64EE-5EA4-18BE3A4A6184}" dt="2019-08-13T16:07:24.604" v="37" actId="20577"/>
          <ac:spMkLst>
            <pc:docMk/>
            <pc:sldMk cId="2515475800" sldId="1226"/>
            <ac:spMk id="15363" creationId="{00000000-0000-0000-0000-000000000000}"/>
          </ac:spMkLst>
        </pc:spChg>
      </pc:sldChg>
      <pc:sldChg chg="modSp">
        <pc:chgData name="박종원" userId="S::comics77@uos.ac.kr::fb1adb6c-77df-4f64-ad40-2a25afe0800c" providerId="AD" clId="Web-{A2EFBD13-89A0-64EE-5EA4-18BE3A4A6184}" dt="2019-08-13T16:24:25.443" v="281" actId="20577"/>
        <pc:sldMkLst>
          <pc:docMk/>
          <pc:sldMk cId="3349046426" sldId="1251"/>
        </pc:sldMkLst>
        <pc:spChg chg="mod">
          <ac:chgData name="박종원" userId="S::comics77@uos.ac.kr::fb1adb6c-77df-4f64-ad40-2a25afe0800c" providerId="AD" clId="Web-{A2EFBD13-89A0-64EE-5EA4-18BE3A4A6184}" dt="2019-08-13T16:24:25.443" v="281" actId="20577"/>
          <ac:spMkLst>
            <pc:docMk/>
            <pc:sldMk cId="3349046426" sldId="1251"/>
            <ac:spMk id="2" creationId="{00000000-0000-0000-0000-000000000000}"/>
          </ac:spMkLst>
        </pc:spChg>
        <pc:spChg chg="mod">
          <ac:chgData name="박종원" userId="S::comics77@uos.ac.kr::fb1adb6c-77df-4f64-ad40-2a25afe0800c" providerId="AD" clId="Web-{A2EFBD13-89A0-64EE-5EA4-18BE3A4A6184}" dt="2019-08-13T16:24:16.350" v="265" actId="20577"/>
          <ac:spMkLst>
            <pc:docMk/>
            <pc:sldMk cId="3349046426" sldId="1251"/>
            <ac:spMk id="16" creationId="{00000000-0000-0000-0000-000000000000}"/>
          </ac:spMkLst>
        </pc:spChg>
      </pc:sldChg>
      <pc:sldChg chg="addSp delSp modSp">
        <pc:chgData name="박종원" userId="S::comics77@uos.ac.kr::fb1adb6c-77df-4f64-ad40-2a25afe0800c" providerId="AD" clId="Web-{A2EFBD13-89A0-64EE-5EA4-18BE3A4A6184}" dt="2019-08-13T16:24:01.162" v="262" actId="20577"/>
        <pc:sldMkLst>
          <pc:docMk/>
          <pc:sldMk cId="1172281955" sldId="1256"/>
        </pc:sldMkLst>
        <pc:spChg chg="add mod">
          <ac:chgData name="박종원" userId="S::comics77@uos.ac.kr::fb1adb6c-77df-4f64-ad40-2a25afe0800c" providerId="AD" clId="Web-{A2EFBD13-89A0-64EE-5EA4-18BE3A4A6184}" dt="2019-08-13T16:24:01.162" v="262" actId="20577"/>
          <ac:spMkLst>
            <pc:docMk/>
            <pc:sldMk cId="1172281955" sldId="1256"/>
            <ac:spMk id="2" creationId="{6622758A-4A08-4E04-9A70-346A20B52EF4}"/>
          </ac:spMkLst>
        </pc:spChg>
        <pc:spChg chg="mod">
          <ac:chgData name="박종원" userId="S::comics77@uos.ac.kr::fb1adb6c-77df-4f64-ad40-2a25afe0800c" providerId="AD" clId="Web-{A2EFBD13-89A0-64EE-5EA4-18BE3A4A6184}" dt="2019-08-13T16:23:45.272" v="231" actId="20577"/>
          <ac:spMkLst>
            <pc:docMk/>
            <pc:sldMk cId="1172281955" sldId="1256"/>
            <ac:spMk id="15363" creationId="{00000000-0000-0000-0000-000000000000}"/>
          </ac:spMkLst>
        </pc:spChg>
        <pc:picChg chg="del">
          <ac:chgData name="박종원" userId="S::comics77@uos.ac.kr::fb1adb6c-77df-4f64-ad40-2a25afe0800c" providerId="AD" clId="Web-{A2EFBD13-89A0-64EE-5EA4-18BE3A4A6184}" dt="2019-08-13T16:23:46.647" v="232"/>
          <ac:picMkLst>
            <pc:docMk/>
            <pc:sldMk cId="1172281955" sldId="1256"/>
            <ac:picMk id="5" creationId="{7CAF11D0-FE18-471D-A919-803113DB2CAB}"/>
          </ac:picMkLst>
        </pc:picChg>
      </pc:sldChg>
      <pc:sldChg chg="del">
        <pc:chgData name="박종원" userId="S::comics77@uos.ac.kr::fb1adb6c-77df-4f64-ad40-2a25afe0800c" providerId="AD" clId="Web-{A2EFBD13-89A0-64EE-5EA4-18BE3A4A6184}" dt="2019-08-13T16:24:03.944" v="264"/>
        <pc:sldMkLst>
          <pc:docMk/>
          <pc:sldMk cId="1019961135" sldId="1257"/>
        </pc:sldMkLst>
      </pc:sldChg>
      <pc:sldChg chg="modSp">
        <pc:chgData name="박종원" userId="S::comics77@uos.ac.kr::fb1adb6c-77df-4f64-ad40-2a25afe0800c" providerId="AD" clId="Web-{A2EFBD13-89A0-64EE-5EA4-18BE3A4A6184}" dt="2019-08-13T16:23:08.378" v="223" actId="20577"/>
        <pc:sldMkLst>
          <pc:docMk/>
          <pc:sldMk cId="27479388" sldId="1259"/>
        </pc:sldMkLst>
        <pc:spChg chg="mod">
          <ac:chgData name="박종원" userId="S::comics77@uos.ac.kr::fb1adb6c-77df-4f64-ad40-2a25afe0800c" providerId="AD" clId="Web-{A2EFBD13-89A0-64EE-5EA4-18BE3A4A6184}" dt="2019-08-13T16:23:08.378" v="223" actId="20577"/>
          <ac:spMkLst>
            <pc:docMk/>
            <pc:sldMk cId="27479388" sldId="1259"/>
            <ac:spMk id="35" creationId="{00000000-0000-0000-0000-000000000000}"/>
          </ac:spMkLst>
        </pc:spChg>
        <pc:spChg chg="mod">
          <ac:chgData name="박종원" userId="S::comics77@uos.ac.kr::fb1adb6c-77df-4f64-ad40-2a25afe0800c" providerId="AD" clId="Web-{A2EFBD13-89A0-64EE-5EA4-18BE3A4A6184}" dt="2019-08-13T16:12:31.075" v="164" actId="20577"/>
          <ac:spMkLst>
            <pc:docMk/>
            <pc:sldMk cId="27479388" sldId="1259"/>
            <ac:spMk id="15363" creationId="{00000000-0000-0000-0000-000000000000}"/>
          </ac:spMkLst>
        </pc:spChg>
      </pc:sldChg>
      <pc:sldChg chg="modSp add replId">
        <pc:chgData name="박종원" userId="S::comics77@uos.ac.kr::fb1adb6c-77df-4f64-ad40-2a25afe0800c" providerId="AD" clId="Web-{A2EFBD13-89A0-64EE-5EA4-18BE3A4A6184}" dt="2019-08-13T16:11:49.630" v="155" actId="20577"/>
        <pc:sldMkLst>
          <pc:docMk/>
          <pc:sldMk cId="3872973469" sldId="1260"/>
        </pc:sldMkLst>
        <pc:spChg chg="mod">
          <ac:chgData name="박종원" userId="S::comics77@uos.ac.kr::fb1adb6c-77df-4f64-ad40-2a25afe0800c" providerId="AD" clId="Web-{A2EFBD13-89A0-64EE-5EA4-18BE3A4A6184}" dt="2019-08-13T16:11:49.630" v="155" actId="20577"/>
          <ac:spMkLst>
            <pc:docMk/>
            <pc:sldMk cId="3872973469" sldId="1260"/>
            <ac:spMk id="35" creationId="{00000000-0000-0000-0000-000000000000}"/>
          </ac:spMkLst>
        </pc:spChg>
        <pc:spChg chg="mod">
          <ac:chgData name="박종원" userId="S::comics77@uos.ac.kr::fb1adb6c-77df-4f64-ad40-2a25afe0800c" providerId="AD" clId="Web-{A2EFBD13-89A0-64EE-5EA4-18BE3A4A6184}" dt="2019-08-13T16:09:03.828" v="89" actId="20577"/>
          <ac:spMkLst>
            <pc:docMk/>
            <pc:sldMk cId="3872973469" sldId="1260"/>
            <ac:spMk id="15363" creationId="{00000000-0000-0000-0000-000000000000}"/>
          </ac:spMkLst>
        </pc:spChg>
      </pc:sldChg>
    </pc:docChg>
  </pc:docChgLst>
  <pc:docChgLst>
    <pc:chgData name="박종원" userId="fb1adb6c-77df-4f64-ad40-2a25afe0800c" providerId="ADAL" clId="{9A6D2EC1-32EA-A84C-8A1A-D483C5D34763}"/>
    <pc:docChg chg="modSld">
      <pc:chgData name="박종원" userId="fb1adb6c-77df-4f64-ad40-2a25afe0800c" providerId="ADAL" clId="{9A6D2EC1-32EA-A84C-8A1A-D483C5D34763}" dt="2023-08-11T00:12:31.601" v="2" actId="6549"/>
      <pc:docMkLst>
        <pc:docMk/>
      </pc:docMkLst>
      <pc:sldChg chg="modSp mod">
        <pc:chgData name="박종원" userId="fb1adb6c-77df-4f64-ad40-2a25afe0800c" providerId="ADAL" clId="{9A6D2EC1-32EA-A84C-8A1A-D483C5D34763}" dt="2023-08-11T00:12:31.601" v="2" actId="6549"/>
        <pc:sldMkLst>
          <pc:docMk/>
          <pc:sldMk cId="1172281955" sldId="1256"/>
        </pc:sldMkLst>
        <pc:spChg chg="mod">
          <ac:chgData name="박종원" userId="fb1adb6c-77df-4f64-ad40-2a25afe0800c" providerId="ADAL" clId="{9A6D2EC1-32EA-A84C-8A1A-D483C5D34763}" dt="2023-08-11T00:12:31.601" v="2" actId="6549"/>
          <ac:spMkLst>
            <pc:docMk/>
            <pc:sldMk cId="1172281955" sldId="1256"/>
            <ac:spMk id="2" creationId="{6622758A-4A08-4E04-9A70-346A20B52EF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3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698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4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4792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5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5508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6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8577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7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7867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95415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346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298FD959-0A96-42CF-ADF7-A5CAA85AA239}" type="datetime1">
              <a:rPr lang="ko-KR" altLang="en-US"/>
              <a:pPr>
                <a:defRPr/>
              </a:pPr>
              <a:t>2023-08-16</a:t>
            </a:fld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4017433" y="6381751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66D4F-BE87-4764-9128-5EE47DAFA1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55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  <p:sldLayoutId id="2147484053" r:id="rId13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/>
            <a:r>
              <a:rPr lang="en-US" altLang="ko-KR" sz="2400" dirty="0">
                <a:latin typeface="맑은 고딕"/>
                <a:ea typeface="맑은 고딕"/>
              </a:rPr>
              <a:t>8. Hooks</a:t>
            </a:r>
            <a:endParaRPr lang="ko-KR" altLang="en-US" dirty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윤창호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웹프로그래밍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413547" y="1277842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AutoNum type="arabicPeriod"/>
            </a:pPr>
            <a:r>
              <a:rPr lang="ko-KR" altLang="en-US" sz="1800" dirty="0" err="1"/>
              <a:t>필기없음</a:t>
            </a:r>
            <a:r>
              <a:rPr lang="en-US" altLang="ko-KR" sz="1800" dirty="0"/>
              <a:t> </a:t>
            </a:r>
            <a:r>
              <a:rPr lang="ko-KR" altLang="en-US" sz="1800" dirty="0"/>
              <a:t>단 코멘트를 잘 달았는지 검토하셔요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457200" indent="-457200">
              <a:spcBef>
                <a:spcPct val="0"/>
              </a:spcBef>
              <a:buAutoNum type="arabicPeriod"/>
            </a:pPr>
            <a:r>
              <a:rPr lang="en-US" altLang="ko-KR" sz="2000" smtClean="0">
                <a:latin typeface="맑은 고딕"/>
                <a:ea typeface="맑은 고딕"/>
              </a:rPr>
              <a:t>Hooks</a:t>
            </a:r>
            <a:endParaRPr lang="en-US" altLang="ko-KR" sz="2000" dirty="0">
              <a:latin typeface="맑은 고딕"/>
              <a:ea typeface="맑은 고딕"/>
            </a:endParaRPr>
          </a:p>
          <a:p>
            <a:pPr marL="914400" lvl="1" indent="-457200">
              <a:spcBef>
                <a:spcPct val="0"/>
              </a:spcBef>
              <a:buFont typeface="+mj-lt"/>
              <a:buAutoNum type="arabicParenR"/>
            </a:pPr>
            <a:r>
              <a:rPr lang="en-US" altLang="ko-KR">
                <a:latin typeface="맑은 고딕"/>
                <a:ea typeface="맑은 고딕"/>
              </a:rPr>
              <a:t>useState: </a:t>
            </a:r>
            <a:r>
              <a:rPr lang="ko-KR" altLang="en-US">
                <a:latin typeface="맑은 고딕"/>
                <a:ea typeface="맑은 고딕"/>
              </a:rPr>
              <a:t>상태 관리</a:t>
            </a:r>
          </a:p>
          <a:p>
            <a:pPr marL="914400" lvl="1" indent="-457200">
              <a:spcBef>
                <a:spcPct val="0"/>
              </a:spcBef>
              <a:buFont typeface="+mj-lt"/>
              <a:buAutoNum type="arabicParenR"/>
            </a:pPr>
            <a:r>
              <a:rPr lang="en-US" altLang="ko-KR">
                <a:latin typeface="맑은 고딕"/>
                <a:ea typeface="맑은 고딕"/>
              </a:rPr>
              <a:t>useEffect: </a:t>
            </a:r>
            <a:r>
              <a:rPr lang="ko-KR" altLang="en-US">
                <a:latin typeface="맑은 고딕"/>
                <a:ea typeface="맑은 고딕"/>
              </a:rPr>
              <a:t>랜더링 후 실행</a:t>
            </a:r>
          </a:p>
          <a:p>
            <a:pPr marL="914400" lvl="1" indent="-457200">
              <a:spcBef>
                <a:spcPct val="0"/>
              </a:spcBef>
              <a:buFont typeface="+mj-lt"/>
              <a:buAutoNum type="arabicParenR"/>
            </a:pPr>
            <a:r>
              <a:rPr lang="en-US" altLang="ko-KR">
                <a:latin typeface="맑은 고딕"/>
                <a:ea typeface="맑은 고딕"/>
              </a:rPr>
              <a:t>useReducer: </a:t>
            </a:r>
            <a:r>
              <a:rPr lang="ko-KR" altLang="en-US">
                <a:latin typeface="맑은 고딕"/>
                <a:ea typeface="맑은 고딕"/>
              </a:rPr>
              <a:t>상태 관리 </a:t>
            </a:r>
            <a:r>
              <a:rPr lang="en-US" altLang="ko-KR">
                <a:latin typeface="맑은 고딕"/>
                <a:ea typeface="맑은 고딕"/>
              </a:rPr>
              <a:t>+ </a:t>
            </a:r>
            <a:r>
              <a:rPr lang="ko-KR" altLang="en-US">
                <a:latin typeface="맑은 고딕"/>
                <a:ea typeface="맑은 고딕"/>
              </a:rPr>
              <a:t>업데이트 로직 분리</a:t>
            </a:r>
            <a:endParaRPr lang="ko-KR" altLang="en-US" dirty="0">
              <a:latin typeface="맑은 고딕"/>
              <a:ea typeface="맑은 고딕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940594" y="818917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 anchor="t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marL="228600" indent="-228600" eaLnBrk="1" hangingPunct="1">
              <a:spcBef>
                <a:spcPts val="600"/>
              </a:spcBef>
              <a:buFont typeface="Wingdings" pitchFamily="2" charset="2"/>
              <a:buChar char="§"/>
              <a:tabLst>
                <a:tab pos="1619250" algn="l"/>
              </a:tabLst>
              <a:defRPr/>
            </a:pPr>
            <a:r>
              <a:rPr lang="en-US" altLang="ko-KR" sz="1200">
                <a:latin typeface="+mn-ea"/>
                <a:ea typeface="돋움"/>
              </a:rPr>
              <a:t>React</a:t>
            </a:r>
            <a:r>
              <a:rPr lang="ko-KR" altLang="en-US" sz="1200">
                <a:latin typeface="+mn-ea"/>
                <a:ea typeface="돋움"/>
              </a:rPr>
              <a:t> </a:t>
            </a:r>
            <a:r>
              <a:rPr lang="en-US" altLang="ko-KR" sz="1200" smtClean="0">
                <a:latin typeface="+mn-ea"/>
                <a:ea typeface="돋움"/>
              </a:rPr>
              <a:t>Hooks</a:t>
            </a:r>
            <a:r>
              <a:rPr lang="ko-KR" altLang="en-US" sz="1200" smtClean="0">
                <a:latin typeface="+mn-ea"/>
                <a:ea typeface="돋움"/>
              </a:rPr>
              <a:t>에 </a:t>
            </a:r>
            <a:r>
              <a:rPr lang="ko-KR" altLang="en-US" sz="1200" dirty="0">
                <a:latin typeface="+mn-ea"/>
                <a:ea typeface="돋움"/>
              </a:rPr>
              <a:t>대해 이해한다</a:t>
            </a:r>
            <a:r>
              <a:rPr lang="en-US" altLang="ko-KR" sz="1200" dirty="0">
                <a:latin typeface="+mn-ea"/>
                <a:ea typeface="돋움"/>
              </a:rPr>
              <a:t>.</a:t>
            </a:r>
          </a:p>
          <a:p>
            <a:pPr marL="228600" indent="-228600" eaLnBrk="1" hangingPunct="1">
              <a:spcBef>
                <a:spcPts val="600"/>
              </a:spcBef>
              <a:buFont typeface="Wingdings" pitchFamily="2" charset="2"/>
              <a:buChar char="§"/>
              <a:tabLst>
                <a:tab pos="1619250" algn="l"/>
              </a:tabLst>
              <a:defRPr/>
            </a:pPr>
            <a:endParaRPr lang="en-US" altLang="ko-KR" sz="1200" dirty="0">
              <a:latin typeface="가는각진제목체"/>
            </a:endParaRP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3756" y="612871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1. </a:t>
            </a:r>
            <a:r>
              <a:rPr lang="en-US" altLang="ko-KR" sz="2400" dirty="0" err="1">
                <a:latin typeface="돋움"/>
                <a:ea typeface="돋움"/>
              </a:rPr>
              <a:t>useState</a:t>
            </a:r>
            <a:r>
              <a:rPr lang="en-US" altLang="ko-KR" sz="2400" dirty="0">
                <a:latin typeface="돋움"/>
                <a:ea typeface="돋움"/>
              </a:rPr>
              <a:t>: </a:t>
            </a:r>
            <a:r>
              <a:rPr lang="ko-KR" altLang="en-US" sz="2400" dirty="0">
                <a:latin typeface="돋움"/>
                <a:ea typeface="돋움"/>
              </a:rPr>
              <a:t>상태 관리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2644EBE-6CBE-4789-9345-586B68384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729" y="3166132"/>
            <a:ext cx="1771897" cy="6001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2439E31-0947-47D3-935E-9C87A78C7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195" y="1913421"/>
            <a:ext cx="5077534" cy="310558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A98EC01B-B80B-4A76-A7F2-82FEF59C1AE0}"/>
              </a:ext>
            </a:extLst>
          </p:cNvPr>
          <p:cNvCxnSpPr>
            <a:stCxn id="2" idx="3"/>
            <a:endCxn id="3" idx="1"/>
          </p:cNvCxnSpPr>
          <p:nvPr/>
        </p:nvCxnSpPr>
        <p:spPr bwMode="auto">
          <a:xfrm>
            <a:off x="2925626" y="3466212"/>
            <a:ext cx="1370569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0804E71-79C2-445B-AB57-EC190642A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837" y="5019004"/>
            <a:ext cx="1448002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7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3756" y="612871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2. </a:t>
            </a:r>
            <a:r>
              <a:rPr lang="en-US" altLang="ko-KR" sz="2400" dirty="0" err="1">
                <a:latin typeface="돋움"/>
                <a:ea typeface="돋움"/>
              </a:rPr>
              <a:t>useEffect</a:t>
            </a:r>
            <a:r>
              <a:rPr lang="en-US" altLang="ko-KR" sz="2400" dirty="0">
                <a:latin typeface="돋움"/>
                <a:ea typeface="돋움"/>
              </a:rPr>
              <a:t>: </a:t>
            </a:r>
            <a:r>
              <a:rPr lang="ko-KR" altLang="en-US" sz="2400" dirty="0" err="1">
                <a:latin typeface="돋움"/>
                <a:ea typeface="돋움"/>
              </a:rPr>
              <a:t>랜더링</a:t>
            </a:r>
            <a:r>
              <a:rPr lang="ko-KR" altLang="en-US" sz="2400" dirty="0">
                <a:latin typeface="돋움"/>
                <a:ea typeface="돋움"/>
              </a:rPr>
              <a:t> 후 실행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23D1598-18C2-4C1C-8ED7-283BBCCB6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56" y="1747601"/>
            <a:ext cx="3943808" cy="2424108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xmlns="" id="{24C86F87-6E73-4E32-AD7D-DE5438A2411E}"/>
              </a:ext>
            </a:extLst>
          </p:cNvPr>
          <p:cNvSpPr txBox="1">
            <a:spLocks/>
          </p:cNvSpPr>
          <p:nvPr/>
        </p:nvSpPr>
        <p:spPr bwMode="auto">
          <a:xfrm>
            <a:off x="1443837" y="4324226"/>
            <a:ext cx="2519639" cy="317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 err="1">
                <a:latin typeface="돋움"/>
                <a:ea typeface="돋움"/>
              </a:rPr>
              <a:t>랜더링</a:t>
            </a:r>
            <a:r>
              <a:rPr lang="ko-KR" altLang="en-US" sz="1600" dirty="0">
                <a:latin typeface="돋움"/>
                <a:ea typeface="돋움"/>
              </a:rPr>
              <a:t> 후 호출</a:t>
            </a:r>
          </a:p>
        </p:txBody>
      </p:sp>
    </p:spTree>
    <p:extLst>
      <p:ext uri="{BB962C8B-B14F-4D97-AF65-F5344CB8AC3E}">
        <p14:creationId xmlns:p14="http://schemas.microsoft.com/office/powerpoint/2010/main" val="62760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3756" y="612871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2. </a:t>
            </a:r>
            <a:r>
              <a:rPr lang="en-US" altLang="ko-KR" sz="2400" dirty="0" err="1">
                <a:latin typeface="돋움"/>
                <a:ea typeface="돋움"/>
              </a:rPr>
              <a:t>useEffect</a:t>
            </a:r>
            <a:r>
              <a:rPr lang="en-US" altLang="ko-KR" sz="2400" dirty="0">
                <a:latin typeface="돋움"/>
                <a:ea typeface="돋움"/>
              </a:rPr>
              <a:t>: </a:t>
            </a:r>
            <a:r>
              <a:rPr lang="ko-KR" altLang="en-US" sz="2400" dirty="0" err="1">
                <a:latin typeface="돋움"/>
                <a:ea typeface="돋움"/>
              </a:rPr>
              <a:t>랜더링</a:t>
            </a:r>
            <a:r>
              <a:rPr lang="ko-KR" altLang="en-US" sz="2400" dirty="0">
                <a:latin typeface="돋움"/>
                <a:ea typeface="돋움"/>
              </a:rPr>
              <a:t> 후 실행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9C70A49-6D99-4119-A077-53B70E446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97" y="2079750"/>
            <a:ext cx="3943808" cy="24499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49DECB81-FF2A-4107-9264-FC189B2D3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916" y="2105583"/>
            <a:ext cx="3943808" cy="242410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737037E-C6F7-41B1-ABEB-9F24B7B3EB75}"/>
              </a:ext>
            </a:extLst>
          </p:cNvPr>
          <p:cNvSpPr/>
          <p:nvPr/>
        </p:nvSpPr>
        <p:spPr bwMode="auto">
          <a:xfrm>
            <a:off x="776178" y="2509283"/>
            <a:ext cx="2275366" cy="49973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A6D85F6-0B98-4C5B-9503-F606E168CA29}"/>
              </a:ext>
            </a:extLst>
          </p:cNvPr>
          <p:cNvSpPr/>
          <p:nvPr/>
        </p:nvSpPr>
        <p:spPr bwMode="auto">
          <a:xfrm>
            <a:off x="5341089" y="2509283"/>
            <a:ext cx="2275366" cy="49973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xmlns="" id="{EFAE3D7B-E192-4E6C-8A82-3BD13351D80D}"/>
              </a:ext>
            </a:extLst>
          </p:cNvPr>
          <p:cNvSpPr txBox="1">
            <a:spLocks/>
          </p:cNvSpPr>
          <p:nvPr/>
        </p:nvSpPr>
        <p:spPr bwMode="auto">
          <a:xfrm>
            <a:off x="1294981" y="4641725"/>
            <a:ext cx="2519639" cy="317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 err="1">
                <a:latin typeface="돋움"/>
                <a:ea typeface="돋움"/>
              </a:rPr>
              <a:t>마운트될</a:t>
            </a:r>
            <a:r>
              <a:rPr lang="ko-KR" altLang="en-US" sz="1600" dirty="0">
                <a:latin typeface="돋움"/>
                <a:ea typeface="돋움"/>
              </a:rPr>
              <a:t> 때만 호출</a:t>
            </a: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xmlns="" id="{0BDD269C-5EC0-481F-8277-345B35A70944}"/>
              </a:ext>
            </a:extLst>
          </p:cNvPr>
          <p:cNvSpPr txBox="1">
            <a:spLocks/>
          </p:cNvSpPr>
          <p:nvPr/>
        </p:nvSpPr>
        <p:spPr bwMode="auto">
          <a:xfrm>
            <a:off x="5827000" y="4615892"/>
            <a:ext cx="2519639" cy="317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>
                <a:latin typeface="돋움"/>
                <a:ea typeface="돋움"/>
              </a:rPr>
              <a:t>업데이트될 때만 호출</a:t>
            </a:r>
          </a:p>
        </p:txBody>
      </p:sp>
    </p:spTree>
    <p:extLst>
      <p:ext uri="{BB962C8B-B14F-4D97-AF65-F5344CB8AC3E}">
        <p14:creationId xmlns:p14="http://schemas.microsoft.com/office/powerpoint/2010/main" val="209082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3584E87-68B9-48EE-891C-FC82E5937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261" y="3981165"/>
            <a:ext cx="3522680" cy="255710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719D62BC-15D6-423B-BBC8-2CB79CF59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261" y="912311"/>
            <a:ext cx="3514116" cy="2516689"/>
          </a:xfrm>
          <a:prstGeom prst="rect">
            <a:avLst/>
          </a:prstGeom>
        </p:spPr>
      </p:pic>
      <p:sp>
        <p:nvSpPr>
          <p:cNvPr id="15363" name="제목 3"/>
          <p:cNvSpPr txBox="1">
            <a:spLocks/>
          </p:cNvSpPr>
          <p:nvPr/>
        </p:nvSpPr>
        <p:spPr bwMode="auto">
          <a:xfrm>
            <a:off x="843756" y="612870"/>
            <a:ext cx="8218487" cy="834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2. </a:t>
            </a:r>
            <a:r>
              <a:rPr lang="en-US" altLang="ko-KR" sz="2400" dirty="0" err="1">
                <a:latin typeface="돋움"/>
                <a:ea typeface="돋움"/>
              </a:rPr>
              <a:t>useEffect</a:t>
            </a:r>
            <a:r>
              <a:rPr lang="en-US" altLang="ko-KR" sz="2400" dirty="0">
                <a:latin typeface="돋움"/>
                <a:ea typeface="돋움"/>
              </a:rPr>
              <a:t>: </a:t>
            </a:r>
            <a:r>
              <a:rPr lang="ko-KR" altLang="en-US" sz="2400" dirty="0" err="1">
                <a:latin typeface="돋움"/>
                <a:ea typeface="돋움"/>
              </a:rPr>
              <a:t>랜더링</a:t>
            </a:r>
            <a:r>
              <a:rPr lang="ko-KR" altLang="en-US" sz="2400" dirty="0">
                <a:latin typeface="돋움"/>
                <a:ea typeface="돋움"/>
              </a:rPr>
              <a:t> </a:t>
            </a:r>
            <a:r>
              <a:rPr lang="ko-KR" altLang="en-US" sz="2400">
                <a:latin typeface="돋움"/>
                <a:ea typeface="돋움"/>
              </a:rPr>
              <a:t>후 </a:t>
            </a:r>
            <a:r>
              <a:rPr lang="ko-KR" altLang="en-US" sz="2400" smtClean="0">
                <a:latin typeface="돋움"/>
                <a:ea typeface="돋움"/>
              </a:rPr>
              <a:t>실행</a:t>
            </a:r>
            <a:endParaRPr lang="en-US" altLang="ko-KR" sz="2400" smtClean="0">
              <a:latin typeface="돋움"/>
              <a:ea typeface="돋움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smtClean="0">
                <a:latin typeface="돋움"/>
                <a:ea typeface="돋움"/>
              </a:rPr>
              <a:t>- cleanup </a:t>
            </a:r>
            <a:r>
              <a:rPr lang="ko-KR" altLang="en-US" sz="2400" smtClean="0">
                <a:latin typeface="돋움"/>
                <a:ea typeface="돋움"/>
              </a:rPr>
              <a:t>함수</a:t>
            </a:r>
            <a:endParaRPr lang="ko-KR" altLang="en-US" sz="2400" dirty="0">
              <a:latin typeface="돋움"/>
              <a:ea typeface="돋움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E25B426-3F19-41F5-A922-C71DA183DA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07" y="2170656"/>
            <a:ext cx="3772426" cy="3124636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B5696C07-1D42-4203-91F6-CCD1578E33E6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 bwMode="auto">
          <a:xfrm>
            <a:off x="4065733" y="3732974"/>
            <a:ext cx="1263528" cy="152674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261410EE-2FCD-4C0A-B69B-B91C8E0EB145}"/>
              </a:ext>
            </a:extLst>
          </p:cNvPr>
          <p:cNvSpPr/>
          <p:nvPr/>
        </p:nvSpPr>
        <p:spPr bwMode="auto">
          <a:xfrm>
            <a:off x="5624623" y="1864921"/>
            <a:ext cx="361507" cy="26159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7D94D740-25D0-4D97-9F45-E15944629B15}"/>
              </a:ext>
            </a:extLst>
          </p:cNvPr>
          <p:cNvSpPr/>
          <p:nvPr/>
        </p:nvSpPr>
        <p:spPr bwMode="auto">
          <a:xfrm>
            <a:off x="5670697" y="4951907"/>
            <a:ext cx="528084" cy="26159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2" name="제목 3">
            <a:extLst>
              <a:ext uri="{FF2B5EF4-FFF2-40B4-BE49-F238E27FC236}">
                <a16:creationId xmlns:a16="http://schemas.microsoft.com/office/drawing/2014/main" xmlns="" id="{108004B2-2C14-460B-84F5-264D32643FA8}"/>
              </a:ext>
            </a:extLst>
          </p:cNvPr>
          <p:cNvSpPr txBox="1">
            <a:spLocks/>
          </p:cNvSpPr>
          <p:nvPr/>
        </p:nvSpPr>
        <p:spPr bwMode="auto">
          <a:xfrm>
            <a:off x="5934739" y="3429000"/>
            <a:ext cx="2519639" cy="317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 err="1">
                <a:latin typeface="돋움"/>
                <a:ea typeface="돋움"/>
              </a:rPr>
              <a:t>언마운트될</a:t>
            </a:r>
            <a:r>
              <a:rPr lang="ko-KR" altLang="en-US" sz="1600" dirty="0">
                <a:latin typeface="돋움"/>
                <a:ea typeface="돋움"/>
              </a:rPr>
              <a:t> 때만 호출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F62E9343-B8AA-44C5-9DF6-C48FD2CFE154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 bwMode="auto">
          <a:xfrm flipV="1">
            <a:off x="4065733" y="2170656"/>
            <a:ext cx="1263528" cy="15623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제목 3">
            <a:extLst>
              <a:ext uri="{FF2B5EF4-FFF2-40B4-BE49-F238E27FC236}">
                <a16:creationId xmlns:a16="http://schemas.microsoft.com/office/drawing/2014/main" xmlns="" id="{006BA6DA-17FC-4784-B9BC-6CC1BAF580F9}"/>
              </a:ext>
            </a:extLst>
          </p:cNvPr>
          <p:cNvSpPr txBox="1">
            <a:spLocks/>
          </p:cNvSpPr>
          <p:nvPr/>
        </p:nvSpPr>
        <p:spPr bwMode="auto">
          <a:xfrm>
            <a:off x="5875743" y="6538272"/>
            <a:ext cx="2519639" cy="317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>
                <a:latin typeface="돋움"/>
                <a:ea typeface="돋움"/>
              </a:rPr>
              <a:t>업데이트 이후에 호출</a:t>
            </a:r>
          </a:p>
        </p:txBody>
      </p:sp>
    </p:spTree>
    <p:extLst>
      <p:ext uri="{BB962C8B-B14F-4D97-AF65-F5344CB8AC3E}">
        <p14:creationId xmlns:p14="http://schemas.microsoft.com/office/powerpoint/2010/main" val="2704714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3756" y="612871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3. </a:t>
            </a:r>
            <a:r>
              <a:rPr lang="en-US" altLang="ko-KR" sz="2400" dirty="0" err="1">
                <a:latin typeface="돋움"/>
                <a:ea typeface="돋움"/>
              </a:rPr>
              <a:t>useReducer</a:t>
            </a:r>
            <a:r>
              <a:rPr lang="en-US" altLang="ko-KR" sz="2400" dirty="0">
                <a:latin typeface="돋움"/>
                <a:ea typeface="돋움"/>
              </a:rPr>
              <a:t>: </a:t>
            </a:r>
            <a:r>
              <a:rPr lang="ko-KR" altLang="en-US" sz="2400" dirty="0">
                <a:latin typeface="돋움"/>
                <a:ea typeface="돋움"/>
              </a:rPr>
              <a:t>상태</a:t>
            </a:r>
            <a:r>
              <a:rPr lang="en-US" altLang="ko-KR" sz="2400" dirty="0">
                <a:latin typeface="돋움"/>
                <a:ea typeface="돋움"/>
              </a:rPr>
              <a:t> </a:t>
            </a:r>
            <a:r>
              <a:rPr lang="ko-KR" altLang="en-US" sz="2400" dirty="0">
                <a:latin typeface="돋움"/>
                <a:ea typeface="돋움"/>
              </a:rPr>
              <a:t>관리 </a:t>
            </a:r>
            <a:r>
              <a:rPr lang="en-US" altLang="ko-KR" sz="2400" dirty="0">
                <a:latin typeface="돋움"/>
                <a:ea typeface="돋움"/>
              </a:rPr>
              <a:t>+ </a:t>
            </a:r>
            <a:r>
              <a:rPr lang="ko-KR" altLang="en-US" sz="2400" dirty="0">
                <a:latin typeface="돋움"/>
                <a:ea typeface="돋움"/>
              </a:rPr>
              <a:t>업데이트 로직 분리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6" name="제목 3">
            <a:extLst>
              <a:ext uri="{FF2B5EF4-FFF2-40B4-BE49-F238E27FC236}">
                <a16:creationId xmlns:a16="http://schemas.microsoft.com/office/drawing/2014/main" xmlns="" id="{006BA6DA-17FC-4784-B9BC-6CC1BAF580F9}"/>
              </a:ext>
            </a:extLst>
          </p:cNvPr>
          <p:cNvSpPr txBox="1">
            <a:spLocks/>
          </p:cNvSpPr>
          <p:nvPr/>
        </p:nvSpPr>
        <p:spPr bwMode="auto">
          <a:xfrm>
            <a:off x="5875743" y="6538272"/>
            <a:ext cx="2519639" cy="317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>
                <a:latin typeface="돋움"/>
                <a:ea typeface="돋움"/>
              </a:rPr>
              <a:t>업데이트 이후에 호출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3A776B6-E1E1-4EA8-97CD-CDB9B0BA9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495" y="1702015"/>
            <a:ext cx="5973009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31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 anchor="t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600" dirty="0"/>
              <a:t>구현실습 </a:t>
            </a:r>
            <a:r>
              <a:rPr lang="en-US" altLang="ko-KR" sz="1600" dirty="0"/>
              <a:t>1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>
                <a:latin typeface="돋움"/>
                <a:ea typeface="돋움"/>
              </a:rPr>
              <a:t> </a:t>
            </a:r>
            <a:r>
              <a:rPr lang="en-US" altLang="ko-KR" sz="1050" dirty="0">
                <a:latin typeface="돋움"/>
                <a:ea typeface="돋움"/>
              </a:rPr>
              <a:t>(</a:t>
            </a:r>
            <a:r>
              <a:rPr lang="ko-KR" altLang="en-US" sz="1050" dirty="0">
                <a:latin typeface="돋움"/>
                <a:ea typeface="돋움"/>
              </a:rPr>
              <a:t>★ ★ </a:t>
            </a:r>
            <a:r>
              <a:rPr lang="en-US" altLang="ko-KR" sz="1050" dirty="0">
                <a:latin typeface="돋움"/>
                <a:ea typeface="돋움"/>
              </a:rPr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/ 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068872" y="1522767"/>
            <a:ext cx="4953000" cy="338554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>
                <a:latin typeface="맑은 고딕"/>
                <a:ea typeface="맑은 고딕"/>
              </a:rPr>
              <a:t>React </a:t>
            </a:r>
            <a:r>
              <a:rPr lang="en-US" altLang="ko-KR" smtClean="0">
                <a:latin typeface="맑은 고딕"/>
                <a:ea typeface="맑은 고딕"/>
              </a:rPr>
              <a:t>Hooks</a:t>
            </a:r>
            <a:r>
              <a:rPr lang="ko-KR" altLang="en-US" smtClean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따라하기</a:t>
            </a:r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3349046426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52584</TotalTime>
  <Words>380</Words>
  <Application>Microsoft Office PowerPoint</Application>
  <PresentationFormat>A4 용지(210x297mm)</PresentationFormat>
  <Paragraphs>71</Paragraphs>
  <Slides>10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8. Hooks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501-PC</cp:lastModifiedBy>
  <cp:revision>3239</cp:revision>
  <cp:lastPrinted>2015-10-28T04:44:44Z</cp:lastPrinted>
  <dcterms:created xsi:type="dcterms:W3CDTF">2003-10-22T07:02:37Z</dcterms:created>
  <dcterms:modified xsi:type="dcterms:W3CDTF">2023-08-16T06:44:50Z</dcterms:modified>
</cp:coreProperties>
</file>