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2"/>
  </p:notesMasterIdLst>
  <p:sldIdLst>
    <p:sldId id="694" r:id="rId4"/>
    <p:sldId id="961" r:id="rId5"/>
    <p:sldId id="977" r:id="rId6"/>
    <p:sldId id="1226" r:id="rId7"/>
    <p:sldId id="1252" r:id="rId8"/>
    <p:sldId id="1253" r:id="rId9"/>
    <p:sldId id="1251" r:id="rId10"/>
    <p:sldId id="991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6327" autoAdjust="0"/>
  </p:normalViewPr>
  <p:slideViewPr>
    <p:cSldViewPr snapToGrid="0" snapToObjects="1">
      <p:cViewPr varScale="1">
        <p:scale>
          <a:sx n="126" d="100"/>
          <a:sy n="126" d="100"/>
        </p:scale>
        <p:origin x="1128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12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07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2023-08-17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9. </a:t>
            </a:r>
            <a:r>
              <a:rPr lang="ko-KR" altLang="en-US" sz="2400" dirty="0">
                <a:latin typeface="맑은 고딕"/>
                <a:ea typeface="맑은 고딕"/>
              </a:rPr>
              <a:t>라우터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smtClean="0">
                <a:latin typeface="맑은 고딕"/>
                <a:ea typeface="맑은 고딕"/>
              </a:rPr>
              <a:t>라우터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라이브러리 설치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예제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>
                <a:latin typeface="+mn-ea"/>
                <a:ea typeface="돋움"/>
              </a:rPr>
              <a:t>React</a:t>
            </a:r>
            <a:r>
              <a:rPr lang="ko-KR" altLang="en-US" sz="1200">
                <a:latin typeface="+mn-ea"/>
                <a:ea typeface="돋움"/>
              </a:rPr>
              <a:t> </a:t>
            </a:r>
            <a:r>
              <a:rPr lang="ko-KR" altLang="en-US" sz="1200" smtClean="0">
                <a:latin typeface="+mn-ea"/>
                <a:ea typeface="돋움"/>
              </a:rPr>
              <a:t>라우터에 </a:t>
            </a:r>
            <a:r>
              <a:rPr lang="ko-KR" altLang="en-US" sz="1200" dirty="0">
                <a:latin typeface="+mn-ea"/>
                <a:ea typeface="돋움"/>
              </a:rPr>
              <a:t>대해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</a:t>
            </a:r>
            <a:r>
              <a:rPr lang="ko-KR" altLang="en-US" sz="2400" dirty="0">
                <a:latin typeface="돋움"/>
                <a:ea typeface="돋움"/>
              </a:rPr>
              <a:t>라이브러리 설치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B02F56F-C2B0-4E19-9CB6-9D62FC11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3" y="1677270"/>
            <a:ext cx="1819529" cy="228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0C0040D-175F-467D-BF97-2A90177DA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93" y="2478368"/>
            <a:ext cx="2467319" cy="200053"/>
          </a:xfrm>
          <a:prstGeom prst="rect">
            <a:avLst/>
          </a:prstGeom>
        </p:spPr>
      </p:pic>
      <p:sp>
        <p:nvSpPr>
          <p:cNvPr id="10" name="제목 3">
            <a:extLst>
              <a:ext uri="{FF2B5EF4-FFF2-40B4-BE49-F238E27FC236}">
                <a16:creationId xmlns="" xmlns:a16="http://schemas.microsoft.com/office/drawing/2014/main" id="{FA71D577-B508-4ECD-8924-84917A3503D5}"/>
              </a:ext>
            </a:extLst>
          </p:cNvPr>
          <p:cNvSpPr txBox="1">
            <a:spLocks/>
          </p:cNvSpPr>
          <p:nvPr/>
        </p:nvSpPr>
        <p:spPr bwMode="auto">
          <a:xfrm>
            <a:off x="2901024" y="1575678"/>
            <a:ext cx="1819529" cy="4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>
                <a:latin typeface="돋움"/>
                <a:ea typeface="돋움"/>
              </a:rPr>
              <a:t>설치</a:t>
            </a:r>
            <a:endParaRPr lang="ko-KR" altLang="en-US" sz="1600" dirty="0">
              <a:latin typeface="돋움"/>
              <a:ea typeface="돋움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="" xmlns:a16="http://schemas.microsoft.com/office/drawing/2014/main" id="{A60EA1A5-F4A7-42A5-94D9-4D56AB1C334A}"/>
              </a:ext>
            </a:extLst>
          </p:cNvPr>
          <p:cNvSpPr txBox="1">
            <a:spLocks/>
          </p:cNvSpPr>
          <p:nvPr/>
        </p:nvSpPr>
        <p:spPr bwMode="auto">
          <a:xfrm>
            <a:off x="3606317" y="2335301"/>
            <a:ext cx="2467319" cy="4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돋움"/>
                <a:ea typeface="돋움"/>
              </a:rPr>
              <a:t>package.json</a:t>
            </a:r>
            <a:r>
              <a:rPr lang="en-US" altLang="ko-KR" sz="1600" dirty="0">
                <a:latin typeface="돋움"/>
                <a:ea typeface="돋움"/>
              </a:rPr>
              <a:t> </a:t>
            </a:r>
            <a:r>
              <a:rPr lang="ko-KR" altLang="en-US" sz="1600" dirty="0">
                <a:latin typeface="돋움"/>
                <a:ea typeface="돋움"/>
              </a:rPr>
              <a:t>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E3B0030-D084-491A-BBEC-DF76D7492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93" y="3250887"/>
            <a:ext cx="1648055" cy="943107"/>
          </a:xfrm>
          <a:prstGeom prst="rect">
            <a:avLst/>
          </a:prstGeom>
        </p:spPr>
      </p:pic>
      <p:sp>
        <p:nvSpPr>
          <p:cNvPr id="13" name="제목 3">
            <a:extLst>
              <a:ext uri="{FF2B5EF4-FFF2-40B4-BE49-F238E27FC236}">
                <a16:creationId xmlns="" xmlns:a16="http://schemas.microsoft.com/office/drawing/2014/main" id="{D9BA4F0D-CB10-422B-8796-D82813BB511C}"/>
              </a:ext>
            </a:extLst>
          </p:cNvPr>
          <p:cNvSpPr txBox="1">
            <a:spLocks/>
          </p:cNvSpPr>
          <p:nvPr/>
        </p:nvSpPr>
        <p:spPr bwMode="auto">
          <a:xfrm>
            <a:off x="3207514" y="3506532"/>
            <a:ext cx="2467319" cy="4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latin typeface="돋움"/>
                <a:ea typeface="돋움"/>
              </a:rPr>
              <a:t>src</a:t>
            </a:r>
            <a:r>
              <a:rPr lang="en-US" altLang="ko-KR" sz="1600" dirty="0">
                <a:latin typeface="돋움"/>
                <a:ea typeface="돋움"/>
              </a:rPr>
              <a:t>/</a:t>
            </a:r>
            <a:r>
              <a:rPr lang="en-US" altLang="ko-KR" sz="1600" dirty="0" err="1">
                <a:latin typeface="돋움"/>
                <a:ea typeface="돋움"/>
              </a:rPr>
              <a:t>index.tsx</a:t>
            </a:r>
            <a:endParaRPr lang="ko-KR" altLang="en-US" sz="1600" dirty="0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ko-KR" altLang="en-US" sz="2400" dirty="0">
                <a:latin typeface="돋움"/>
                <a:ea typeface="돋움"/>
              </a:rPr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B8C64BF-EB5A-4469-8C66-9F6337DF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6" y="1434464"/>
            <a:ext cx="580153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</a:t>
            </a:r>
            <a:r>
              <a:rPr lang="ko-KR" altLang="en-US" sz="2400" dirty="0">
                <a:latin typeface="돋움"/>
                <a:ea typeface="돋움"/>
              </a:rPr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88BCE6B-F1DF-4C7D-98EF-A2112063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9" y="1382277"/>
            <a:ext cx="1752845" cy="163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4463785-FB3D-41A0-81AF-303245C08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688" y="0"/>
            <a:ext cx="5289731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CAF512C-42A4-4ED8-8130-4CC76550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41" y="3727693"/>
            <a:ext cx="3888617" cy="24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0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>
                <a:latin typeface="맑은 고딕"/>
                <a:ea typeface="맑은 고딕"/>
              </a:rPr>
              <a:t>React </a:t>
            </a:r>
            <a:r>
              <a:rPr lang="ko-KR" altLang="en-US" smtClean="0">
                <a:latin typeface="맑은 고딕"/>
                <a:ea typeface="맑은 고딕"/>
              </a:rPr>
              <a:t>라우터 </a:t>
            </a:r>
            <a:r>
              <a:rPr lang="en-US" altLang="ko-KR" dirty="0" err="1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52613</TotalTime>
  <Words>313</Words>
  <Application>Microsoft Office PowerPoint</Application>
  <PresentationFormat>A4 용지(210x297mm)</PresentationFormat>
  <Paragraphs>60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9. 라우터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3244</cp:revision>
  <cp:lastPrinted>2015-10-28T04:44:44Z</cp:lastPrinted>
  <dcterms:created xsi:type="dcterms:W3CDTF">2003-10-22T07:02:37Z</dcterms:created>
  <dcterms:modified xsi:type="dcterms:W3CDTF">2023-08-16T23:57:19Z</dcterms:modified>
</cp:coreProperties>
</file>