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screen4x3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268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374455" y="7926582"/>
            <a:ext cx="3705468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364288" y="7918681"/>
            <a:ext cx="2767838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6928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C27C3A-FA94-404E-A10D-69BF3F51AA18}" type="datetimeFigureOut">
              <a:rPr lang="fr-FR" smtClean="0"/>
              <a:pPr/>
              <a:t>08/04/2025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60A1F9-16BA-44B3-9EE9-01B191C618C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2658" y="251524"/>
            <a:ext cx="6093297" cy="58476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1600">
                <a:latin typeface="Adobe Arabic"/>
                <a:cs typeface="Adobe Arabic"/>
              </a:rPr>
              <a:t>      MINISTERE DE L’ENSEIGNEMENT TECHNIQUE  ET </a:t>
            </a:r>
          </a:p>
          <a:p>
            <a:r>
              <a:rPr sz="1600">
                <a:latin typeface="Adobe Arabic"/>
                <a:cs typeface="Adobe Arabic"/>
              </a:rPr>
              <a:t>                      DE L’ALPHABETISATION</a:t>
            </a:r>
          </a:p>
        </p:txBody>
      </p:sp>
      <p:pic>
        <p:nvPicPr>
          <p:cNvPr id="1026" name="Picture 2" descr="C:\Users\user\Desktop\download\armoirie_larg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6" r="12896"/>
          <a:stretch/>
        </p:blipFill>
        <p:spPr bwMode="auto">
          <a:xfrm>
            <a:off x="4869163" y="971605"/>
            <a:ext cx="1584628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27942" y="3786020"/>
            <a:ext cx="524753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   </a:t>
            </a:r>
            <a:r>
              <a:rPr lang="fr-FR" sz="2800" dirty="0" smtClean="0">
                <a:solidFill>
                  <a:srgbClr val="FFFFFF"/>
                </a:solidFill>
              </a:rPr>
              <a:t>L’ORIGINE DE LA TRAITE </a:t>
            </a:r>
          </a:p>
          <a:p>
            <a:r>
              <a:rPr lang="fr-FR" sz="2800" dirty="0" smtClean="0">
                <a:solidFill>
                  <a:srgbClr val="FFFFFF"/>
                </a:solidFill>
              </a:rPr>
              <a:t>          DES NOIRS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6677" y="3958767"/>
            <a:ext cx="432043" cy="1477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>
                <a:solidFill>
                  <a:srgbClr val="FFFFFF"/>
                </a:solidFill>
              </a:rPr>
              <a:t>T</a:t>
            </a:r>
          </a:p>
          <a:p>
            <a:r>
              <a:rPr>
                <a:solidFill>
                  <a:srgbClr val="FFFFFF"/>
                </a:solidFill>
              </a:rPr>
              <a:t>H</a:t>
            </a:r>
          </a:p>
          <a:p>
            <a:r>
              <a:rPr>
                <a:solidFill>
                  <a:srgbClr val="FFFFFF"/>
                </a:solidFill>
              </a:rPr>
              <a:t>E</a:t>
            </a:r>
          </a:p>
          <a:p>
            <a:r>
              <a:rPr>
                <a:solidFill>
                  <a:srgbClr val="FFFFFF"/>
                </a:solidFill>
              </a:rPr>
              <a:t>M</a:t>
            </a:r>
          </a:p>
          <a:p>
            <a:r>
              <a:rPr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6" name="ZoneTexte 5"/>
          <p:cNvSpPr txBox="1"/>
          <p:nvPr/>
        </p:nvSpPr>
        <p:spPr>
          <a:xfrm rot="475123">
            <a:off x="80632" y="5674230"/>
            <a:ext cx="2088235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Présenté par:</a:t>
            </a:r>
          </a:p>
        </p:txBody>
      </p:sp>
      <p:sp>
        <p:nvSpPr>
          <p:cNvPr id="10" name="ZoneTexte 9"/>
          <p:cNvSpPr txBox="1"/>
          <p:nvPr/>
        </p:nvSpPr>
        <p:spPr>
          <a:xfrm rot="475123">
            <a:off x="4632052" y="7550994"/>
            <a:ext cx="2088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rgbClr val="FFFFFF"/>
                </a:solidFill>
              </a:rPr>
              <a:t>NOM DU </a:t>
            </a:r>
            <a:r>
              <a:rPr sz="2000" smtClean="0">
                <a:solidFill>
                  <a:srgbClr val="FFFFFF"/>
                </a:solidFill>
              </a:rPr>
              <a:t>PROF</a:t>
            </a:r>
            <a:endParaRPr lang="fr-FR" sz="2000" dirty="0" smtClean="0">
              <a:solidFill>
                <a:srgbClr val="FFFFFF"/>
              </a:solidFill>
            </a:endParaRPr>
          </a:p>
          <a:p>
            <a:r>
              <a:rPr lang="fr-FR" sz="2000" b="1" smtClean="0">
                <a:solidFill>
                  <a:srgbClr val="FF0000"/>
                </a:solidFill>
              </a:rPr>
              <a:t>KONAN FIRMIN</a:t>
            </a:r>
            <a:endParaRPr sz="2000" b="1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05062" y="7524322"/>
            <a:ext cx="2629653" cy="400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sz="2000" b="1"/>
              <a:t>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213821" y="2291846"/>
            <a:ext cx="2420894" cy="27700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1200" b="1">
                <a:solidFill>
                  <a:schemeClr val="tx1"/>
                </a:solidFill>
              </a:rPr>
              <a:t>UNION-DISCIPLINE-TRAVAIL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6677" y="2915822"/>
            <a:ext cx="6048677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3" name="ZoneTexte 12"/>
          <p:cNvSpPr txBox="1"/>
          <p:nvPr/>
        </p:nvSpPr>
        <p:spPr>
          <a:xfrm>
            <a:off x="214291" y="2428860"/>
            <a:ext cx="1714511" cy="86177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COLLEGE LES GRACES ABOBO </a:t>
            </a:r>
            <a:endParaRPr sz="1600">
              <a:solidFill>
                <a:schemeClr val="accent1"/>
              </a:solidFill>
            </a:endParaRPr>
          </a:p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0" y="6929454"/>
            <a:ext cx="342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EXPOSANTS GROUPE 2</a:t>
            </a:r>
          </a:p>
          <a:p>
            <a:pPr>
              <a:buFontTx/>
              <a:buChar char="-"/>
            </a:pPr>
            <a:r>
              <a:rPr lang="fr-FR" dirty="0" smtClean="0"/>
              <a:t>ENY NYABA </a:t>
            </a:r>
          </a:p>
          <a:p>
            <a:pPr>
              <a:buFontTx/>
              <a:buChar char="-"/>
            </a:pPr>
            <a:r>
              <a:rPr lang="fr-FR" dirty="0" smtClean="0"/>
              <a:t>IREL YUSON</a:t>
            </a:r>
          </a:p>
          <a:p>
            <a:pPr>
              <a:buFontTx/>
              <a:buChar char="-"/>
            </a:pPr>
            <a:r>
              <a:rPr lang="fr-FR" dirty="0" smtClean="0"/>
              <a:t>MOUTAHIROU</a:t>
            </a:r>
          </a:p>
          <a:p>
            <a:pPr>
              <a:buFontTx/>
              <a:buChar char="-"/>
            </a:pPr>
            <a:r>
              <a:rPr lang="fr-FR" dirty="0" smtClean="0"/>
              <a:t>OUATTARA MARIAM</a:t>
            </a:r>
          </a:p>
          <a:p>
            <a:pPr>
              <a:buFontTx/>
              <a:buChar char="-"/>
            </a:pPr>
            <a:r>
              <a:rPr lang="fr-FR" dirty="0" smtClean="0"/>
              <a:t>BAMBA VASSENZRE</a:t>
            </a:r>
          </a:p>
        </p:txBody>
      </p:sp>
      <p:pic>
        <p:nvPicPr>
          <p:cNvPr id="17" name="Image 16" descr="C:\Users\USER\AppData\Local\Microsoft\Windows\Temporary Internet Files\Content.Word\Screenshot_20250404-123407.jpg"/>
          <p:cNvPicPr/>
          <p:nvPr/>
        </p:nvPicPr>
        <p:blipFill>
          <a:blip r:embed="rId3" cstate="print"/>
          <a:srcRect l="5556" t="23333" r="7222" b="45366"/>
          <a:stretch>
            <a:fillRect/>
          </a:stretch>
        </p:blipFill>
        <p:spPr bwMode="auto">
          <a:xfrm>
            <a:off x="571480" y="1357290"/>
            <a:ext cx="1116000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48</Words>
  <Application>Microsoft Office PowerPoint</Application>
  <PresentationFormat>Affichage à l'écran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Adobe Arabic</vt:lpstr>
      <vt:lpstr>Lucida Sans Unicode</vt:lpstr>
      <vt:lpstr>Verdana</vt:lpstr>
      <vt:lpstr>Wingdings 2</vt:lpstr>
      <vt:lpstr>Wingdings 3</vt:lpstr>
      <vt:lpstr>Rotonde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Binobino</cp:lastModifiedBy>
  <cp:revision>23</cp:revision>
  <cp:lastPrinted>2025-04-08T22:49:49Z</cp:lastPrinted>
  <dcterms:created xsi:type="dcterms:W3CDTF">2018-12-11T16:02:48Z</dcterms:created>
  <dcterms:modified xsi:type="dcterms:W3CDTF">2025-04-08T23:02:29Z</dcterms:modified>
</cp:coreProperties>
</file>