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8" r:id="rId2"/>
    <p:sldId id="267" r:id="rId3"/>
    <p:sldId id="284" r:id="rId4"/>
    <p:sldId id="305" r:id="rId5"/>
    <p:sldId id="306" r:id="rId6"/>
    <p:sldId id="277" r:id="rId7"/>
    <p:sldId id="278" r:id="rId8"/>
    <p:sldId id="28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F7A44-C679-41AC-9541-F2BA70E3A5C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7300C-72C3-43C1-BBE1-F44A901F4E86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D16BC6F-69AD-485E-BD9E-4839E3555547}" type="datetime1">
              <a:rPr lang="en-US"/>
              <a:pPr lvl="0"/>
              <a:t>4/7/2021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864E68A-CA8D-4504-9806-3D889AB57A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09410FB-4546-4661-8C87-40012347462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EFE1F-ED82-47C7-9BAC-32A46C95827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695AF-4D58-4B28-A679-4511EBC983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CB0D5CD-4739-406F-8450-DC7E850D22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0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BF8B-29F7-4415-A1C2-51943A4B172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2327F-EDBF-4BCB-97DF-9F598131C2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C22C-9DE0-4333-AA9B-7E5E93CFA6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18/02/2021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6F3CA-F960-49B3-9B03-7383CCE86E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08940-A59F-4ADF-8F3F-4C65AA2476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AE427F-E315-4AEC-8B1A-E21ECC50253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1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9C46-9B94-4319-91E4-6A07081E2D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855EA-DC08-412A-8395-01186A66040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74D71-9535-4DBB-B2A0-2C587425AC3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18/02/2021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76821-F4EB-485D-AD4A-D8EFAEE117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2E46-37BE-420B-AA0D-D58DFEA57E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5C4DA6-9A44-4623-9C90-1CA36A136F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55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A3708-CF09-4181-B20B-CF8131148CE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A20C2-CB99-4049-B3FA-91204E4ED10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0375-2EFF-43CF-B8C7-864272AD28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18/02/2021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83683-A209-4746-BBB2-7AF2E03164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EAEA-949F-4187-82F9-F0A492325F8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EC7336-984C-41FD-8EE2-D16215A8EDA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41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85A3-D455-4EDC-BEBE-0DCBA3425D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FCE7-90CA-4DF8-AB3F-C05D64C5970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C0799-8013-4120-A456-80764744E4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18/02/2021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434C2-0F9E-4EBD-A1B0-B5FC63F6FAC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5D647-E286-488E-A29A-3C405AC5A61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D9CB3C-05D5-4FC5-A625-D022FF0DAE0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8616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4C31-DA69-477F-A270-C995CC0746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64B0B-06F1-49DE-A64E-57F64DD862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440D-D2D9-4847-B079-F7334C47B2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18/02/2021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4970-D033-48C4-8E8F-C815E6CDFF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96178-B10B-4501-ACB1-2DDDA31D74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742B76-4B19-4D48-B2FB-98DAD0E6C0E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5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B35-8F2B-4F5F-BD92-5909C56F0C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F00D-1D1D-4789-B83A-AE6D55859B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CD227-63DB-4A2B-ADBF-700BE394DFA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E8C7-B98A-41F1-A787-DC390DF5A6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18/02/2021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333A7-4D88-4343-B47B-8BCFDD6477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B422E-7B99-488B-9696-7088E752EA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D7A61F-1CF6-41D0-8792-8FD5A116F5C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49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D42B-051F-4E1A-9392-3CA62297BC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8667-4568-4982-A6E0-D005F63FFA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D19F8-AB34-4882-9A7F-C91890BF750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49483-9210-4EBC-8247-B7DC8416D36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2D81A-EBB9-49E6-9DB9-42449E46230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FF7E8-CD47-41C0-A0B1-B9B87DF3F0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18/02/2021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FEA28-D289-4DEB-BC5B-5F74478BD0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8B3CC-E46D-43FC-8CD1-0C11A2BBFB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309A93-2C85-4B57-B5F1-1E3E1DEF5A0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9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8ECC-72C2-4ADA-9FF5-3674F35E1E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8A546-9060-4D2B-86F9-4801AF345D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18/02/2021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83F6-C71C-4912-8C1C-4F8F79BEA0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F37CB-18DC-498F-8499-802279F69A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1561CF-BEC6-41B8-B967-DED5077375C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65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11CC1-6B9C-4AD6-89A0-7A4D2C61DC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18/02/2021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96535-2739-4A57-B6B9-BB3F2525BC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71D5A-6128-40F2-9683-592B8887AC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F29634-03D9-4654-8CE6-59F5A8C319A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2563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22D5-96D1-46E3-A036-F9C70AD9E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B4B6-BC78-4F91-B1C6-3E033D5096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3C88A-4EBD-4E3A-8D94-337703A5B7A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AD544-B067-4A88-A970-8C38B7838D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18/02/2021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5B7F0-B7D4-4DD6-8EE3-9CDCB7B208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EC7C1-9541-44F8-B9FD-4718A1C3A6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08B078-EE91-49AF-A8B5-7E84E8F0536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91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159E-48B3-4E93-9F88-5A1C5B974C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D6BB8-C8DE-481D-A619-48AD0A6AEAE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AC0D4-CE34-430A-891D-25688DB1C1F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B1505-6629-4AAB-808D-1B57AE2685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18/02/2021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4E4A-7594-46C3-855A-518F1712EB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13EDA-8727-44E3-ABB5-4C05656284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B41C72-FE02-4FF8-9FF3-36855DE806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47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90126-7D42-4BF7-9776-5C810CFB32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4295F-8CAC-4690-AFCD-FAD40CC47F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8DB64-B059-4411-8CE9-4F9927191BE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18/02/2021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3EF74-0465-4D84-BAED-B1D93B827E4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72727-6593-42DA-B8AD-AE89FF1B2D9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C09950F-8207-4229-BBCA-13BD5A073B29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fusemachienes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F2223FD-5565-4E66-B343-9D1B2F0ECBF7}"/>
              </a:ext>
            </a:extLst>
          </p:cNvPr>
          <p:cNvSpPr txBox="1"/>
          <p:nvPr/>
        </p:nvSpPr>
        <p:spPr>
          <a:xfrm>
            <a:off x="1246912" y="1205343"/>
            <a:ext cx="9407237" cy="37702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39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AI/ML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D92E-A009-44C3-A3DE-FF6A60B957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834" y="55421"/>
            <a:ext cx="11984181" cy="1219196"/>
          </a:xfr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anchorCtr="1"/>
          <a:lstStyle/>
          <a:p>
            <a:pPr lvl="0" algn="ctr"/>
            <a:r>
              <a:rPr lang="en-US" sz="4800" b="1">
                <a:latin typeface="Calibri"/>
              </a:rPr>
              <a:t>AREAS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D261FB1-5ED9-4178-9C88-F904AE64EBF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AutoNum type="arabicPeriod"/>
            </a:pPr>
            <a:r>
              <a:rPr lang="en-US" sz="6000"/>
              <a:t>Computer Vision</a:t>
            </a:r>
          </a:p>
          <a:p>
            <a:pPr marL="514350" lvl="0" indent="-514350">
              <a:buAutoNum type="arabicPeriod"/>
            </a:pPr>
            <a:r>
              <a:rPr lang="en-US" sz="6000"/>
              <a:t>Natural Language Processing</a:t>
            </a:r>
          </a:p>
          <a:p>
            <a:pPr marL="514350" lvl="0" indent="-514350">
              <a:buAutoNum type="arabicPeriod"/>
            </a:pPr>
            <a:r>
              <a:rPr lang="en-US" sz="6000"/>
              <a:t>Value Prediction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7A15-E03C-4280-947E-AC5F9A039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834" y="55421"/>
            <a:ext cx="11956474" cy="1219196"/>
          </a:xfr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anchorCtr="1"/>
          <a:lstStyle/>
          <a:p>
            <a:pPr lvl="0" algn="ctr"/>
            <a:r>
              <a:rPr lang="en-US" sz="4800" b="1">
                <a:latin typeface="Calibri"/>
              </a:rPr>
              <a:t>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2DFE-FDAE-48A7-9087-A2BEE1D0F6C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51709"/>
            <a:ext cx="10515600" cy="4625254"/>
          </a:xfrm>
        </p:spPr>
        <p:txBody>
          <a:bodyPr/>
          <a:lstStyle/>
          <a:p>
            <a:pPr marL="0" lvl="0" indent="0">
              <a:buNone/>
            </a:pPr>
            <a:r>
              <a:rPr lang="en-US" sz="4000"/>
              <a:t>Autonomous vehicle</a:t>
            </a:r>
          </a:p>
          <a:p>
            <a:pPr marL="0" lvl="0" indent="0">
              <a:buNone/>
            </a:pPr>
            <a:r>
              <a:rPr lang="en-US" sz="4000"/>
              <a:t>Face Recognition</a:t>
            </a:r>
          </a:p>
          <a:p>
            <a:pPr marL="0" lvl="0" indent="0">
              <a:buNone/>
            </a:pPr>
            <a:r>
              <a:rPr lang="en-US" sz="4000"/>
              <a:t>Detection: Tree or Vegitable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19F0-B77E-4BF1-9E42-82DF495FE2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834" y="55421"/>
            <a:ext cx="11956474" cy="1219196"/>
          </a:xfr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anchorCtr="1"/>
          <a:lstStyle/>
          <a:p>
            <a:pPr lvl="0" algn="ctr"/>
            <a:r>
              <a:rPr lang="en-US" sz="4800" b="1">
                <a:latin typeface="Calibri"/>
              </a:rPr>
              <a:t>NATURAL LANGUAGE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CF44-4D9C-469B-AF54-5334C67615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51709"/>
            <a:ext cx="10515600" cy="4625254"/>
          </a:xfrm>
        </p:spPr>
        <p:txBody>
          <a:bodyPr/>
          <a:lstStyle/>
          <a:p>
            <a:pPr marL="0" lvl="0" indent="0">
              <a:buNone/>
            </a:pPr>
            <a:r>
              <a:rPr lang="en-US" sz="4000"/>
              <a:t>Alexa</a:t>
            </a:r>
          </a:p>
          <a:p>
            <a:pPr marL="0" lvl="0" indent="0">
              <a:buNone/>
            </a:pPr>
            <a:r>
              <a:rPr lang="en-US" sz="4000"/>
              <a:t>Ok google</a:t>
            </a:r>
          </a:p>
          <a:p>
            <a:pPr marL="0" lvl="0" indent="0">
              <a:buNone/>
            </a:pPr>
            <a:r>
              <a:rPr lang="en-US" sz="4000"/>
              <a:t>Siri</a:t>
            </a:r>
          </a:p>
          <a:p>
            <a:pPr marL="0" lvl="0" indent="0">
              <a:buNone/>
            </a:pPr>
            <a:r>
              <a:rPr lang="en-US" sz="4000"/>
              <a:t>Cortona</a:t>
            </a:r>
          </a:p>
          <a:p>
            <a:pPr marL="0" lvl="0" indent="0">
              <a:buNone/>
            </a:pPr>
            <a:r>
              <a:rPr lang="en-US" sz="4000"/>
              <a:t>Sentimental positive or negative analysis of comment, review etc. </a:t>
            </a:r>
          </a:p>
          <a:p>
            <a:pPr marL="0" lvl="0" indent="0">
              <a:buNone/>
            </a:pPr>
            <a:r>
              <a:rPr lang="en-US" sz="4000"/>
              <a:t>Language Translation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3D9A-4554-4972-BBB1-34FEE71911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834" y="55421"/>
            <a:ext cx="11956474" cy="1219196"/>
          </a:xfr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anchorCtr="1"/>
          <a:lstStyle/>
          <a:p>
            <a:pPr lvl="0" algn="ctr"/>
            <a:r>
              <a:rPr lang="en-US" sz="4800" b="1">
                <a:latin typeface="Calibri"/>
              </a:rPr>
              <a:t>VALUE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EE5A-CD9E-4BD9-AD11-AD13F5E5F2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51709"/>
            <a:ext cx="10515600" cy="4625254"/>
          </a:xfrm>
        </p:spPr>
        <p:txBody>
          <a:bodyPr/>
          <a:lstStyle/>
          <a:p>
            <a:pPr marL="0" lvl="0" indent="0">
              <a:buNone/>
            </a:pPr>
            <a:r>
              <a:rPr lang="en-US" sz="4000"/>
              <a:t>Price calcu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DF96-88F0-4834-877C-8259AEDC4E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981" y="55421"/>
            <a:ext cx="11970328" cy="1219196"/>
          </a:xfr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anchorCtr="1"/>
          <a:lstStyle/>
          <a:p>
            <a:pPr lvl="0" algn="ctr"/>
            <a:r>
              <a:rPr lang="en-US" sz="4800" b="1">
                <a:latin typeface="Calibri"/>
              </a:rPr>
              <a:t>HOW TO START ?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D2FD7C24-80B6-4F71-908E-F0C64371DDE9}"/>
              </a:ext>
            </a:extLst>
          </p:cNvPr>
          <p:cNvSpPr txBox="1"/>
          <p:nvPr/>
        </p:nvSpPr>
        <p:spPr>
          <a:xfrm>
            <a:off x="581887" y="1634837"/>
            <a:ext cx="11000506" cy="46782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Programming Language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Pythoh or C++ (mostly used)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4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Mathematics: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Calculas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Linear Algebra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Probablity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E51A-6176-402B-BC7B-978061E093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687" y="55421"/>
            <a:ext cx="11984181" cy="1219196"/>
          </a:xfr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anchorCtr="1"/>
          <a:lstStyle/>
          <a:p>
            <a:pPr lvl="0" algn="ctr"/>
            <a:r>
              <a:rPr lang="en-US" sz="4800" b="1">
                <a:latin typeface="Calibri"/>
              </a:rPr>
              <a:t>AVAILABLE COURSE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4DEFCB8B-831F-455E-8E8E-3FF00A48D811}"/>
              </a:ext>
            </a:extLst>
          </p:cNvPr>
          <p:cNvSpPr txBox="1"/>
          <p:nvPr/>
        </p:nvSpPr>
        <p:spPr>
          <a:xfrm>
            <a:off x="124687" y="1690259"/>
            <a:ext cx="11984181" cy="1446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Coursera :  Andre Ng machine learning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Stanford university : Deep learning specialization 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DA8A-D67F-44DE-8980-45583BCBBC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687" y="55421"/>
            <a:ext cx="11984181" cy="1219196"/>
          </a:xfr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anchorCtr="1"/>
          <a:lstStyle/>
          <a:p>
            <a:pPr lvl="0" algn="ctr"/>
            <a:r>
              <a:rPr lang="en-US" sz="4800" b="1">
                <a:latin typeface="Calibri"/>
              </a:rPr>
              <a:t>COMPANY OF NEPAL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C3290900-CD6B-49D4-B034-35AE06B2324D}"/>
              </a:ext>
            </a:extLst>
          </p:cNvPr>
          <p:cNvSpPr txBox="1"/>
          <p:nvPr/>
        </p:nvSpPr>
        <p:spPr>
          <a:xfrm>
            <a:off x="955959" y="1759525"/>
            <a:ext cx="10474040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FUSE MACHINE Nepal Pvt.Ltd.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Hattisar, Kathmandu, Society Complex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hlinkClick r:id="rId2"/>
              </a:rPr>
              <a:t>info@fusemachienes.com</a:t>
            </a:r>
            <a:endParaRPr lang="en-US" sz="36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+977-1-4168530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thank you gif">
            <a:extLst>
              <a:ext uri="{FF2B5EF4-FFF2-40B4-BE49-F238E27FC236}">
                <a16:creationId xmlns:a16="http://schemas.microsoft.com/office/drawing/2014/main" id="{5F9A4976-9421-4ACC-866D-2BE2A38F96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034143" y="1162485"/>
            <a:ext cx="5888178" cy="394507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</Template>
  <TotalTime>2493</TotalTime>
  <Words>104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AREAS</vt:lpstr>
      <vt:lpstr>COMPUTER VISION</vt:lpstr>
      <vt:lpstr>NATURAL LANGUAGE PROCESSING</vt:lpstr>
      <vt:lpstr>VALUE PREDICTION</vt:lpstr>
      <vt:lpstr>HOW TO START ?</vt:lpstr>
      <vt:lpstr>AVAILABLE COURSE</vt:lpstr>
      <vt:lpstr>COMPANY OF NEPAL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</dc:title>
  <dc:creator>Sampada Neupane (Pupil)</dc:creator>
  <cp:lastModifiedBy>Binod Bhandari</cp:lastModifiedBy>
  <cp:revision>55</cp:revision>
  <dcterms:created xsi:type="dcterms:W3CDTF">2021-02-17T15:49:19Z</dcterms:created>
  <dcterms:modified xsi:type="dcterms:W3CDTF">2021-04-07T09:36:50Z</dcterms:modified>
</cp:coreProperties>
</file>