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1" r:id="rId6"/>
    <p:sldId id="279" r:id="rId7"/>
    <p:sldId id="283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2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5/8/2020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_postcode_are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Applied Data Science Capstone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Capstone Project - The Battle of Neighborhoods 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arge building in the background&#10;&#10;Description automatically generated">
            <a:extLst>
              <a:ext uri="{FF2B5EF4-FFF2-40B4-BE49-F238E27FC236}">
                <a16:creationId xmlns:a16="http://schemas.microsoft.com/office/drawing/2014/main" id="{2BF10B58-F224-4D71-98DB-61C476CF5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3" y="300917"/>
            <a:ext cx="11636325" cy="633817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25456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Predicting best place for Indian Restaurant at Manchester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923415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The City of Manchester is the second biggest city in the United Kingdom. It is:</a:t>
            </a:r>
          </a:p>
          <a:p>
            <a:pPr lvl="0"/>
            <a:r>
              <a:rPr lang="en-GB" b="1" dirty="0"/>
              <a:t>A multicultural and multi-ethnic populated city. </a:t>
            </a:r>
          </a:p>
          <a:p>
            <a:pPr lvl="0"/>
            <a:r>
              <a:rPr lang="en-GB" b="1" dirty="0"/>
              <a:t>Second most peoples from Asia are leaving in this city.</a:t>
            </a:r>
          </a:p>
          <a:p>
            <a:pPr lvl="0"/>
            <a:r>
              <a:rPr lang="en-GB" b="1" dirty="0"/>
              <a:t>Famous for the different business operations and official hub. </a:t>
            </a:r>
          </a:p>
          <a:p>
            <a:pPr lvl="0"/>
            <a:r>
              <a:rPr lang="en-GB" b="1" dirty="0"/>
              <a:t>Various businesses are playing in the market in Manchester. </a:t>
            </a:r>
          </a:p>
          <a:p>
            <a:pPr lvl="0"/>
            <a:r>
              <a:rPr lang="en-GB" b="1" dirty="0"/>
              <a:t>The city is a significant centre for retailing, world trade, transportation, tourism, real estate, media, advertising, legal services, accountancy, insurance, fashion, and the arts in the United Kingdom.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acquisition and cleaning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accused from two places followed by clean of it,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8494811" cy="6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 set of data collected from the wiki page of Manchester post codes from the link of: </a:t>
            </a:r>
            <a:r>
              <a:rPr lang="en-GB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https://en.wikipedia.org/wiki/M_postcode_area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21207" y="3661295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4483230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161374" y="4499520"/>
            <a:ext cx="6835470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are interested on Indian restaurants, so remove all other venues from the datasets.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7A16E481-7CCE-4E79-AA46-0424659CC2BD}"/>
              </a:ext>
            </a:extLst>
          </p:cNvPr>
          <p:cNvSpPr txBox="1">
            <a:spLocks/>
          </p:cNvSpPr>
          <p:nvPr/>
        </p:nvSpPr>
        <p:spPr>
          <a:xfrm>
            <a:off x="1084676" y="2751378"/>
            <a:ext cx="8494811" cy="6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Second set of data collected from the git hub for the longitude and latitude of Manchester post codes. </a:t>
            </a:r>
            <a:r>
              <a:rPr lang="en-GB" u="sng" dirty="0"/>
              <a:t>https</a:t>
            </a:r>
            <a:r>
              <a:rPr lang="en-GB" dirty="0"/>
              <a:t>://raw.githubusercontent.com/binodpanda/github-example/master/manchester_uk_cordinates.csv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27" name="Content Placeholder 17">
            <a:extLst>
              <a:ext uri="{FF2B5EF4-FFF2-40B4-BE49-F238E27FC236}">
                <a16:creationId xmlns:a16="http://schemas.microsoft.com/office/drawing/2014/main" id="{605EA8D1-507A-466C-A077-C3DFFBDCF41C}"/>
              </a:ext>
            </a:extLst>
          </p:cNvPr>
          <p:cNvSpPr txBox="1">
            <a:spLocks/>
          </p:cNvSpPr>
          <p:nvPr/>
        </p:nvSpPr>
        <p:spPr>
          <a:xfrm>
            <a:off x="1151029" y="3646654"/>
            <a:ext cx="8494811" cy="409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the first source of data set there are multiple records for same post code is present. It is required to clean those.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data formats.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BBB1D6C-2903-44D2-B7D3-499B8108AB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1612" y="1375958"/>
            <a:ext cx="5731510" cy="25266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2C3B85D-55B9-4DDC-B336-00621C2541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77644" y="1550582"/>
            <a:ext cx="2743200" cy="16287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13B571F-6AC5-4F16-88B8-3B6CFCC6840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9985" y="4782907"/>
            <a:ext cx="5731510" cy="13982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A751E6-BB67-4976-B061-5DA58CC6159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085239" y="4349912"/>
            <a:ext cx="45529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4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8828-A92A-495C-A99B-BF64C044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of Manchester city and its venues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B8820-1E60-4DBE-B1F6-4C724B0075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1868" y="1455315"/>
            <a:ext cx="6660205" cy="457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8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8828-A92A-495C-A99B-BF64C044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Predictive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D2807-0907-48A6-887F-AE16929773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77502" y="1483911"/>
            <a:ext cx="5731510" cy="3684905"/>
          </a:xfrm>
          <a:prstGeom prst="rect">
            <a:avLst/>
          </a:prstGeom>
        </p:spPr>
      </p:pic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FC69D370-B76F-4BCD-9FB1-7AA04076408A}"/>
              </a:ext>
            </a:extLst>
          </p:cNvPr>
          <p:cNvSpPr txBox="1">
            <a:spLocks/>
          </p:cNvSpPr>
          <p:nvPr/>
        </p:nvSpPr>
        <p:spPr>
          <a:xfrm>
            <a:off x="682988" y="1808560"/>
            <a:ext cx="4072440" cy="6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80DAB0B7-1373-4082-BBA4-DB70A3E226BD}"/>
              </a:ext>
            </a:extLst>
          </p:cNvPr>
          <p:cNvSpPr txBox="1">
            <a:spLocks/>
          </p:cNvSpPr>
          <p:nvPr/>
        </p:nvSpPr>
        <p:spPr>
          <a:xfrm>
            <a:off x="1056514" y="1958188"/>
            <a:ext cx="4172192" cy="4010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are 13 postcodes out of 52 have Indian restaurants.</a:t>
            </a:r>
          </a:p>
          <a:p>
            <a:pPr>
              <a:spcAft>
                <a:spcPts val="600"/>
              </a:spcAft>
              <a:defRPr/>
            </a:pP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Highest number of restaurants at M60 areas.</a:t>
            </a:r>
          </a:p>
          <a:p>
            <a:pPr>
              <a:spcAft>
                <a:spcPts val="600"/>
              </a:spcAft>
              <a:defRPr/>
            </a:pP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Lowest number of restaurants at M3 area.</a:t>
            </a:r>
          </a:p>
          <a:p>
            <a:pPr>
              <a:spcAft>
                <a:spcPts val="600"/>
              </a:spcAft>
              <a:defRPr/>
            </a:pP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are four places have same number of restaurants.</a:t>
            </a:r>
          </a:p>
          <a:p>
            <a:pPr>
              <a:spcAft>
                <a:spcPts val="600"/>
              </a:spcAft>
              <a:defRPr/>
            </a:pP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area having highest number of restaurants predict that it is comitative area and more Indian or Asian peoples are staying.</a:t>
            </a:r>
          </a:p>
          <a:p>
            <a:pPr>
              <a:spcAft>
                <a:spcPts val="600"/>
              </a:spcAft>
              <a:defRPr/>
            </a:pP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the map we understood that there M60 is out city of main city area and mostly residential area.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7177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8828-A92A-495C-A99B-BF64C044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future actions</a:t>
            </a: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FC69D370-B76F-4BCD-9FB1-7AA04076408A}"/>
              </a:ext>
            </a:extLst>
          </p:cNvPr>
          <p:cNvSpPr txBox="1">
            <a:spLocks/>
          </p:cNvSpPr>
          <p:nvPr/>
        </p:nvSpPr>
        <p:spPr>
          <a:xfrm>
            <a:off x="682988" y="1808560"/>
            <a:ext cx="4072440" cy="6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80DAB0B7-1373-4082-BBA4-DB70A3E226BD}"/>
              </a:ext>
            </a:extLst>
          </p:cNvPr>
          <p:cNvSpPr txBox="1">
            <a:spLocks/>
          </p:cNvSpPr>
          <p:nvPr/>
        </p:nvSpPr>
        <p:spPr>
          <a:xfrm>
            <a:off x="1056513" y="1958188"/>
            <a:ext cx="9176453" cy="4010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GB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start a new comitative Indian restaurant it is good to start at the area of the M60.</a:t>
            </a:r>
          </a:p>
          <a:p>
            <a:pPr>
              <a:spcAft>
                <a:spcPts val="600"/>
              </a:spcAft>
              <a:defRPr/>
            </a:pPr>
            <a:r>
              <a:rPr lang="en-GB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advisable to open its branches slowly to other areas starting from M14.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0965928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ED6A94-6CEC-4690-B5D0-3E831BCC769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378</Words>
  <Application>Microsoft Office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Segoe UI Semibold</vt:lpstr>
      <vt:lpstr>WelcomeDoc</vt:lpstr>
      <vt:lpstr>Applied Data Science Capstone</vt:lpstr>
      <vt:lpstr>Predicting best place for Indian Restaurant at Manchester</vt:lpstr>
      <vt:lpstr>Data acquisition and cleaning</vt:lpstr>
      <vt:lpstr>Sample data formats.</vt:lpstr>
      <vt:lpstr>Map of Manchester city and its venues</vt:lpstr>
      <vt:lpstr>Predictive analysis</vt:lpstr>
      <vt:lpstr>Conclusion and future 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2020-05-08T13:42:22Z</dcterms:created>
  <dcterms:modified xsi:type="dcterms:W3CDTF">2020-05-08T14:22:23Z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