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75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72" r:id="rId15"/>
    <p:sldId id="269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41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8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6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6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6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9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E8FE2D-499E-476F-ACFE-BD89DF4CFEEB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8CFD-6E3D-4E8A-99D9-F3986DED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7AC009-0219-47B9-A48B-93DB31AC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544" y="3135467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React Workshop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62B63-442A-4761-86F7-9FB6D4ED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13" y="674934"/>
            <a:ext cx="5952374" cy="42063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698D1E-6A2E-4594-8FED-A5B15602F124}"/>
              </a:ext>
            </a:extLst>
          </p:cNvPr>
          <p:cNvSpPr txBox="1"/>
          <p:nvPr/>
        </p:nvSpPr>
        <p:spPr>
          <a:xfrm>
            <a:off x="5383763" y="5325890"/>
            <a:ext cx="1903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398113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0915-69A1-40E3-B956-7CCE4803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6BFC-E3A6-4897-B8E9-7B7E21E2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8938"/>
            <a:ext cx="8946541" cy="4629461"/>
          </a:xfrm>
        </p:spPr>
        <p:txBody>
          <a:bodyPr/>
          <a:lstStyle/>
          <a:p>
            <a:r>
              <a:rPr lang="en-US" dirty="0"/>
              <a:t>Conditional rendering in React works the same way conditions work in JavaScript.</a:t>
            </a:r>
          </a:p>
          <a:p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B3789-898F-4470-8B69-5C132FCF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43" y="2669182"/>
            <a:ext cx="7124054" cy="34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6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5813-0FF2-4675-AF29-E07C420E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6874"/>
          </a:xfrm>
        </p:spPr>
        <p:txBody>
          <a:bodyPr/>
          <a:lstStyle/>
          <a:p>
            <a:r>
              <a:rPr lang="en-US" dirty="0"/>
              <a:t>List and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14AD-7EF4-4307-B1C4-3ED43706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9592"/>
            <a:ext cx="8946541" cy="4848807"/>
          </a:xfrm>
        </p:spPr>
        <p:txBody>
          <a:bodyPr/>
          <a:lstStyle/>
          <a:p>
            <a:r>
              <a:rPr lang="en-US" dirty="0"/>
              <a:t>let’s review how you transform lists in JavaScript.</a:t>
            </a:r>
          </a:p>
          <a:p>
            <a:r>
              <a:rPr lang="en-US" dirty="0"/>
              <a:t>Rendering Multiple Components</a:t>
            </a:r>
          </a:p>
          <a:p>
            <a:r>
              <a:rPr lang="en-US" dirty="0"/>
              <a:t>Basic List Component</a:t>
            </a:r>
          </a:p>
          <a:p>
            <a:r>
              <a:rPr lang="en-US" dirty="0"/>
              <a:t>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5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D11-1424-469E-A8C1-D65B51DD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495" y="2561436"/>
            <a:ext cx="9404723" cy="1400530"/>
          </a:xfrm>
        </p:spPr>
        <p:txBody>
          <a:bodyPr/>
          <a:lstStyle/>
          <a:p>
            <a:r>
              <a:rPr lang="en-US" dirty="0"/>
              <a:t>Building Reusable Components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0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D11-1424-469E-A8C1-D65B51DD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63" y="2617419"/>
            <a:ext cx="2964836" cy="1400530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1678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13AE-8A55-49D6-A925-A8A79390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Lifting State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C7B1-145A-4ACF-85C7-1A82887E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convener</a:t>
            </a:r>
          </a:p>
        </p:txBody>
      </p:sp>
    </p:spTree>
    <p:extLst>
      <p:ext uri="{BB962C8B-B14F-4D97-AF65-F5344CB8AC3E}">
        <p14:creationId xmlns:p14="http://schemas.microsoft.com/office/powerpoint/2010/main" val="87264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2DAD-F235-4129-ABE9-B3B2DEE9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860" y="2626750"/>
            <a:ext cx="5744280" cy="1400530"/>
          </a:xfrm>
        </p:spPr>
        <p:txBody>
          <a:bodyPr/>
          <a:lstStyle/>
          <a:p>
            <a:r>
              <a:rPr lang="en-US" dirty="0"/>
              <a:t>Styling with react</a:t>
            </a:r>
          </a:p>
        </p:txBody>
      </p:sp>
    </p:spTree>
    <p:extLst>
      <p:ext uri="{BB962C8B-B14F-4D97-AF65-F5344CB8AC3E}">
        <p14:creationId xmlns:p14="http://schemas.microsoft.com/office/powerpoint/2010/main" val="13116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E545-EBDD-4F2B-946B-F67EBC2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276E-62DB-464B-9611-71F0D950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2270"/>
            <a:ext cx="8946541" cy="4886130"/>
          </a:xfrm>
        </p:spPr>
        <p:txBody>
          <a:bodyPr/>
          <a:lstStyle/>
          <a:p>
            <a:r>
              <a:rPr lang="en-US" dirty="0"/>
              <a:t>we recommend using composition instead of inheritance to reuse code between components.</a:t>
            </a:r>
          </a:p>
        </p:txBody>
      </p:sp>
    </p:spTree>
    <p:extLst>
      <p:ext uri="{BB962C8B-B14F-4D97-AF65-F5344CB8AC3E}">
        <p14:creationId xmlns:p14="http://schemas.microsoft.com/office/powerpoint/2010/main" val="51934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DDC8-1EEE-479E-B428-7E0AECB3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storage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B1212-6F79-4696-970B-6E615B6F9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5" y="1530220"/>
            <a:ext cx="10348706" cy="414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3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F916-9242-45E1-BA56-F52642D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F088-803F-4E01-B554-4AAE8169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6246"/>
            <a:ext cx="8946541" cy="4802154"/>
          </a:xfrm>
        </p:spPr>
        <p:txBody>
          <a:bodyPr/>
          <a:lstStyle/>
          <a:p>
            <a:r>
              <a:rPr lang="en-US" dirty="0"/>
              <a:t>Two types of react components:</a:t>
            </a:r>
          </a:p>
          <a:p>
            <a:r>
              <a:rPr lang="en-US" dirty="0"/>
              <a:t>One – class component</a:t>
            </a:r>
          </a:p>
          <a:p>
            <a:r>
              <a:rPr lang="en-US" dirty="0"/>
              <a:t>Two – functional component</a:t>
            </a:r>
          </a:p>
          <a:p>
            <a:r>
              <a:rPr lang="en-US" dirty="0"/>
              <a:t>Everything in react is component.</a:t>
            </a:r>
          </a:p>
          <a:p>
            <a:r>
              <a:rPr lang="en-US" dirty="0"/>
              <a:t>We reuse component</a:t>
            </a:r>
          </a:p>
          <a:p>
            <a:r>
              <a:rPr lang="en-US" dirty="0"/>
              <a:t>class App{}</a:t>
            </a:r>
          </a:p>
          <a:p>
            <a:r>
              <a:rPr lang="en-US" dirty="0"/>
              <a:t>function App(){}</a:t>
            </a:r>
          </a:p>
          <a:p>
            <a:r>
              <a:rPr lang="en-US" dirty="0"/>
              <a:t>App component in class and function structure. </a:t>
            </a:r>
          </a:p>
        </p:txBody>
      </p:sp>
    </p:spTree>
    <p:extLst>
      <p:ext uri="{BB962C8B-B14F-4D97-AF65-F5344CB8AC3E}">
        <p14:creationId xmlns:p14="http://schemas.microsoft.com/office/powerpoint/2010/main" val="183145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4354-B8C1-4E14-BDD5-E18AADAD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props: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A0C7-278C-4D94-9DE1-41CF5AF8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3568"/>
            <a:ext cx="8946541" cy="4764832"/>
          </a:xfrm>
        </p:spPr>
        <p:txBody>
          <a:bodyPr/>
          <a:lstStyle/>
          <a:p>
            <a:r>
              <a:rPr lang="en-US" dirty="0"/>
              <a:t>In react we define data as a state which holds data and changes its value in component.</a:t>
            </a:r>
          </a:p>
          <a:p>
            <a:r>
              <a:rPr lang="en-US" dirty="0"/>
              <a:t>state is used so that a component can keep track of information in between any renders that it does.</a:t>
            </a:r>
          </a:p>
          <a:p>
            <a:r>
              <a:rPr lang="en-US" dirty="0"/>
              <a:t>State can be updated in component but props shouldn’t be changed.</a:t>
            </a:r>
          </a:p>
          <a:p>
            <a:r>
              <a:rPr lang="en-US" dirty="0"/>
              <a:t>Props is used as a data which is transferred between components.</a:t>
            </a:r>
          </a:p>
          <a:p>
            <a:r>
              <a:rPr lang="en-US" dirty="0"/>
              <a:t>Props is used to communicate between two </a:t>
            </a:r>
            <a:r>
              <a:rPr lang="en-US" dirty="0" err="1"/>
              <a:t>comonents</a:t>
            </a:r>
            <a:r>
              <a:rPr lang="en-US" dirty="0"/>
              <a:t>.</a:t>
            </a:r>
          </a:p>
          <a:p>
            <a:r>
              <a:rPr lang="en-US" dirty="0"/>
              <a:t>State can be access by (</a:t>
            </a:r>
            <a:r>
              <a:rPr lang="en-US" dirty="0" err="1"/>
              <a:t>this.state</a:t>
            </a:r>
            <a:r>
              <a:rPr lang="en-US" dirty="0"/>
              <a:t>) while props can be accessed by (</a:t>
            </a:r>
            <a:r>
              <a:rPr lang="en-US" dirty="0" err="1"/>
              <a:t>this.props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350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C07D-E20D-44FC-9B81-39B558D6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E21-60BA-4587-90D1-B335C32E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30220"/>
            <a:ext cx="8946541" cy="4718179"/>
          </a:xfrm>
        </p:spPr>
        <p:txBody>
          <a:bodyPr/>
          <a:lstStyle/>
          <a:p>
            <a:r>
              <a:rPr lang="en-US" dirty="0"/>
              <a:t>JavaScript xml</a:t>
            </a:r>
          </a:p>
          <a:p>
            <a:r>
              <a:rPr lang="en-US" dirty="0" err="1"/>
              <a:t>Jsx</a:t>
            </a:r>
            <a:r>
              <a:rPr lang="en-US" dirty="0"/>
              <a:t> is combination of JavaScript and html in react.</a:t>
            </a:r>
          </a:p>
          <a:p>
            <a:r>
              <a:rPr lang="en-US" dirty="0"/>
              <a:t>We can directly access JavaScript inside html element inside curly braces.</a:t>
            </a:r>
          </a:p>
          <a:p>
            <a:r>
              <a:rPr lang="en-US" dirty="0"/>
              <a:t>&lt;p&gt;my name is {name}&lt;/p&gt;</a:t>
            </a:r>
          </a:p>
          <a:p>
            <a:r>
              <a:rPr lang="en-US" dirty="0"/>
              <a:t>name in curly braces is variable that is directly accessed in p </a:t>
            </a:r>
            <a:r>
              <a:rPr lang="en-US"/>
              <a:t>element.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1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2AB30A-3145-4DC9-9E3F-5F56FA65D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10" y="177282"/>
            <a:ext cx="11214506" cy="64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4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B8DF-3C9E-444F-9C4F-A4987140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6734-B504-4AA7-9F6E-B8CF6F23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125"/>
            <a:ext cx="8946541" cy="5336498"/>
          </a:xfrm>
        </p:spPr>
        <p:txBody>
          <a:bodyPr/>
          <a:lstStyle/>
          <a:p>
            <a:r>
              <a:rPr lang="en-US" dirty="0"/>
              <a:t>Constructor() – initial state and props</a:t>
            </a:r>
          </a:p>
          <a:p>
            <a:r>
              <a:rPr lang="en-US" dirty="0" err="1"/>
              <a:t>componentWillMount</a:t>
            </a:r>
            <a:r>
              <a:rPr lang="en-US" dirty="0"/>
              <a:t>() – deprecated</a:t>
            </a:r>
          </a:p>
          <a:p>
            <a:r>
              <a:rPr lang="en-US" dirty="0"/>
              <a:t>Render()</a:t>
            </a:r>
          </a:p>
          <a:p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componetWillReceiveProps</a:t>
            </a:r>
            <a:r>
              <a:rPr lang="en-US" dirty="0"/>
              <a:t>()</a:t>
            </a:r>
          </a:p>
          <a:p>
            <a:r>
              <a:rPr lang="en-US" dirty="0" err="1"/>
              <a:t>shouldComponetUpdate</a:t>
            </a:r>
            <a:r>
              <a:rPr lang="en-US" dirty="0"/>
              <a:t>()</a:t>
            </a:r>
          </a:p>
          <a:p>
            <a:r>
              <a:rPr lang="en-US" dirty="0" err="1"/>
              <a:t>componentWillUpdate</a:t>
            </a:r>
            <a:r>
              <a:rPr lang="en-US" dirty="0"/>
              <a:t>()</a:t>
            </a:r>
          </a:p>
          <a:p>
            <a:r>
              <a:rPr lang="en-US" dirty="0"/>
              <a:t>render()</a:t>
            </a:r>
          </a:p>
          <a:p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componentWillUnmount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087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4E1F7-2A9E-4F1E-AEB2-E7D927B13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71" y="494522"/>
            <a:ext cx="10420058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3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F33-5565-4A74-8E54-378FD4E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6298"/>
          </a:xfrm>
        </p:spPr>
        <p:txBody>
          <a:bodyPr/>
          <a:lstStyle/>
          <a:p>
            <a:r>
              <a:rPr lang="en-US" b="1" dirty="0"/>
              <a:t>Updating the Rendered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AFA4-CE79-49E6-ABAA-81AFBE2F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9016"/>
            <a:ext cx="8946541" cy="4749383"/>
          </a:xfrm>
        </p:spPr>
        <p:txBody>
          <a:bodyPr/>
          <a:lstStyle/>
          <a:p>
            <a:r>
              <a:rPr lang="en-US" b="1" dirty="0"/>
              <a:t>React Only Updates What’s Necessary</a:t>
            </a:r>
          </a:p>
          <a:p>
            <a:r>
              <a:rPr lang="en-US" dirty="0" err="1"/>
              <a:t>Eg</a:t>
            </a:r>
            <a:r>
              <a:rPr lang="en-US" dirty="0"/>
              <a:t> - Update current time in each second</a:t>
            </a:r>
          </a:p>
        </p:txBody>
      </p:sp>
    </p:spTree>
    <p:extLst>
      <p:ext uri="{BB962C8B-B14F-4D97-AF65-F5344CB8AC3E}">
        <p14:creationId xmlns:p14="http://schemas.microsoft.com/office/powerpoint/2010/main" val="734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A918-0B5A-4B9C-B9F1-4C18702F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62EA-711A-49D7-943D-779CAA8A9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4046"/>
            <a:ext cx="8946541" cy="4794353"/>
          </a:xfrm>
        </p:spPr>
        <p:txBody>
          <a:bodyPr/>
          <a:lstStyle/>
          <a:p>
            <a:r>
              <a:rPr lang="en-US" dirty="0"/>
              <a:t>Event are actions</a:t>
            </a:r>
          </a:p>
          <a:p>
            <a:r>
              <a:rPr lang="en-US" dirty="0"/>
              <a:t>Event is fired when action is generated.</a:t>
            </a:r>
          </a:p>
          <a:p>
            <a:r>
              <a:rPr lang="en-US" dirty="0"/>
              <a:t>No need to call </a:t>
            </a:r>
            <a:r>
              <a:rPr lang="en-US" dirty="0" err="1"/>
              <a:t>addEventListener</a:t>
            </a:r>
            <a:r>
              <a:rPr lang="en-US" dirty="0"/>
              <a:t> to add listeners to a DOM element</a:t>
            </a:r>
          </a:p>
          <a:p>
            <a:r>
              <a:rPr lang="en-US" dirty="0" err="1"/>
              <a:t>Eg</a:t>
            </a:r>
            <a:r>
              <a:rPr lang="en-US" dirty="0"/>
              <a:t> - </a:t>
            </a:r>
            <a:r>
              <a:rPr lang="en-US" dirty="0" err="1"/>
              <a:t>onClick</a:t>
            </a:r>
            <a:endParaRPr lang="en-US" dirty="0"/>
          </a:p>
          <a:p>
            <a:r>
              <a:rPr lang="en-US" dirty="0"/>
              <a:t>Passing</a:t>
            </a:r>
            <a:r>
              <a:rPr lang="en-US" b="1" dirty="0"/>
              <a:t> </a:t>
            </a:r>
            <a:r>
              <a:rPr lang="en-US" dirty="0"/>
              <a:t>Arguments to Event Handlers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32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333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React Workshop</vt:lpstr>
      <vt:lpstr>React component:</vt:lpstr>
      <vt:lpstr>State and props:</vt:lpstr>
      <vt:lpstr>jsx</vt:lpstr>
      <vt:lpstr>PowerPoint Presentation</vt:lpstr>
      <vt:lpstr>Lifecycle Methods</vt:lpstr>
      <vt:lpstr>PowerPoint Presentation</vt:lpstr>
      <vt:lpstr>Updating the Rendered Element</vt:lpstr>
      <vt:lpstr>Handling events</vt:lpstr>
      <vt:lpstr>Conditional Rendering</vt:lpstr>
      <vt:lpstr>List and Keys</vt:lpstr>
      <vt:lpstr>Building Reusable Components </vt:lpstr>
      <vt:lpstr>Forms</vt:lpstr>
      <vt:lpstr>Lifting State Up</vt:lpstr>
      <vt:lpstr>Styling with react</vt:lpstr>
      <vt:lpstr>Composition vs inheritance</vt:lpstr>
      <vt:lpstr>local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Workshop</dc:title>
  <dc:creator>binod shrestha</dc:creator>
  <cp:lastModifiedBy>binod shrestha</cp:lastModifiedBy>
  <cp:revision>21</cp:revision>
  <dcterms:created xsi:type="dcterms:W3CDTF">2019-04-01T06:51:58Z</dcterms:created>
  <dcterms:modified xsi:type="dcterms:W3CDTF">2019-05-22T16:03:43Z</dcterms:modified>
</cp:coreProperties>
</file>