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72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DE48F5-D53B-479F-BFF7-054D4B0A9DC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7AC009-0219-47B9-A48B-93DB31AC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18" y="3448975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 Native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crash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62B63-442A-4761-86F7-9FB6D4ED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93" y="337350"/>
            <a:ext cx="4595925" cy="32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7AC009-0219-47B9-A48B-93DB31AC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307" y="81839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Binod Shrestha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6183-794E-4C6E-8654-DACD8888C202}"/>
              </a:ext>
            </a:extLst>
          </p:cNvPr>
          <p:cNvSpPr txBox="1"/>
          <p:nvPr/>
        </p:nvSpPr>
        <p:spPr>
          <a:xfrm>
            <a:off x="1819923" y="3205995"/>
            <a:ext cx="4820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Software Developer</a:t>
            </a:r>
          </a:p>
          <a:p>
            <a:r>
              <a:rPr lang="en-US" dirty="0" err="1"/>
              <a:t>Jhilko</a:t>
            </a:r>
            <a:r>
              <a:rPr lang="en-US" dirty="0"/>
              <a:t> Innovations</a:t>
            </a:r>
          </a:p>
        </p:txBody>
      </p:sp>
    </p:spTree>
    <p:extLst>
      <p:ext uri="{BB962C8B-B14F-4D97-AF65-F5344CB8AC3E}">
        <p14:creationId xmlns:p14="http://schemas.microsoft.com/office/powerpoint/2010/main" val="33628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5711-CBFC-459D-B75C-ED99AE2E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will learn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9023-163F-4D6A-B17C-B3313FC1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5567"/>
            <a:ext cx="8946541" cy="4195481"/>
          </a:xfrm>
        </p:spPr>
        <p:txBody>
          <a:bodyPr/>
          <a:lstStyle/>
          <a:p>
            <a:r>
              <a:rPr lang="en-US" dirty="0"/>
              <a:t>Glimpse of JavaScript (ES6)</a:t>
            </a:r>
          </a:p>
          <a:p>
            <a:r>
              <a:rPr lang="en-US" dirty="0"/>
              <a:t>React overview</a:t>
            </a:r>
          </a:p>
          <a:p>
            <a:r>
              <a:rPr lang="en-US" dirty="0"/>
              <a:t>Up and Down With React Native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F218-663B-4D29-9892-FC3C57CE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6486"/>
          </a:xfrm>
        </p:spPr>
        <p:txBody>
          <a:bodyPr/>
          <a:lstStyle/>
          <a:p>
            <a:r>
              <a:rPr lang="en-US" dirty="0"/>
              <a:t>Why JavaScript and React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A81F-7680-413A-BB56-63DAD218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858"/>
            <a:ext cx="8946541" cy="4641541"/>
          </a:xfrm>
        </p:spPr>
        <p:txBody>
          <a:bodyPr/>
          <a:lstStyle/>
          <a:p>
            <a:r>
              <a:rPr lang="en-US" dirty="0"/>
              <a:t>Framework for building mobile app using JavaScript and React.</a:t>
            </a:r>
          </a:p>
          <a:p>
            <a:r>
              <a:rPr lang="en-US" dirty="0"/>
              <a:t>Uses almost all React </a:t>
            </a:r>
            <a:r>
              <a:rPr lang="en-US" dirty="0" err="1"/>
              <a:t>js</a:t>
            </a:r>
            <a:r>
              <a:rPr lang="en-US" dirty="0"/>
              <a:t> concepts including Component, state, props, lifecycle methods etc.</a:t>
            </a:r>
          </a:p>
          <a:p>
            <a:r>
              <a:rPr lang="en-US" dirty="0"/>
              <a:t>You need to know how to ride before taking driving license exam.</a:t>
            </a:r>
          </a:p>
        </p:txBody>
      </p:sp>
    </p:spTree>
    <p:extLst>
      <p:ext uri="{BB962C8B-B14F-4D97-AF65-F5344CB8AC3E}">
        <p14:creationId xmlns:p14="http://schemas.microsoft.com/office/powerpoint/2010/main" val="18451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03D6-04FE-433A-ACBD-F65DB523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Brief 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6B38-5055-43AE-9967-5C38E5C4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987"/>
            <a:ext cx="8946541" cy="4704412"/>
          </a:xfrm>
        </p:spPr>
        <p:txBody>
          <a:bodyPr/>
          <a:lstStyle/>
          <a:p>
            <a:r>
              <a:rPr lang="en-US" dirty="0"/>
              <a:t>May 1995 – Originally developed under the name Mocha.</a:t>
            </a:r>
          </a:p>
          <a:p>
            <a:r>
              <a:rPr lang="en-US" dirty="0"/>
              <a:t>Sep 1995 – Released originally as </a:t>
            </a:r>
            <a:r>
              <a:rPr lang="en-US" dirty="0" err="1"/>
              <a:t>LiveScript</a:t>
            </a:r>
            <a:r>
              <a:rPr lang="en-US" dirty="0"/>
              <a:t>.</a:t>
            </a:r>
          </a:p>
          <a:p>
            <a:r>
              <a:rPr lang="en-US" dirty="0"/>
              <a:t>Dec 1995 – Renamed JavaScript with the release of Netscape Navigator 2.0.</a:t>
            </a:r>
          </a:p>
          <a:p>
            <a:r>
              <a:rPr lang="en-US" dirty="0"/>
              <a:t>Nov 1996 – Netscape submitted JavaScript to </a:t>
            </a:r>
            <a:r>
              <a:rPr lang="en-US" dirty="0" err="1"/>
              <a:t>Ecma</a:t>
            </a:r>
            <a:r>
              <a:rPr lang="en-US" dirty="0"/>
              <a:t> international for standardization.</a:t>
            </a:r>
          </a:p>
          <a:p>
            <a:r>
              <a:rPr lang="en-US" dirty="0"/>
              <a:t>June 1997 – This resulted in a new language standard, known as ECMAScript.</a:t>
            </a:r>
          </a:p>
          <a:p>
            <a:r>
              <a:rPr lang="en-US" dirty="0"/>
              <a:t>ECMASCRIPT(ES) is the standard and </a:t>
            </a:r>
            <a:r>
              <a:rPr lang="en-US" dirty="0" err="1"/>
              <a:t>Javascript</a:t>
            </a:r>
            <a:r>
              <a:rPr lang="en-US" dirty="0"/>
              <a:t> is the most popular implementation of that standard.</a:t>
            </a:r>
          </a:p>
        </p:txBody>
      </p:sp>
    </p:spTree>
    <p:extLst>
      <p:ext uri="{BB962C8B-B14F-4D97-AF65-F5344CB8AC3E}">
        <p14:creationId xmlns:p14="http://schemas.microsoft.com/office/powerpoint/2010/main" val="423156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CE71-1884-41C2-9B93-9193F46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308"/>
          </a:xfrm>
        </p:spPr>
        <p:txBody>
          <a:bodyPr/>
          <a:lstStyle/>
          <a:p>
            <a:r>
              <a:rPr lang="en-US" dirty="0"/>
              <a:t>ECMAScript(ES)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1E08-3521-4884-A911-17165879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026"/>
            <a:ext cx="8946541" cy="4764373"/>
          </a:xfrm>
        </p:spPr>
        <p:txBody>
          <a:bodyPr/>
          <a:lstStyle/>
          <a:p>
            <a:r>
              <a:rPr lang="en-US" dirty="0"/>
              <a:t>ES1: June 1997</a:t>
            </a:r>
          </a:p>
          <a:p>
            <a:r>
              <a:rPr lang="en-US" dirty="0"/>
              <a:t>ES2: June 1998</a:t>
            </a:r>
          </a:p>
          <a:p>
            <a:r>
              <a:rPr lang="en-US" dirty="0"/>
              <a:t>ES3: Dec 1999</a:t>
            </a:r>
          </a:p>
          <a:p>
            <a:r>
              <a:rPr lang="en-US" dirty="0"/>
              <a:t>ES4: Abandoned</a:t>
            </a:r>
          </a:p>
          <a:p>
            <a:r>
              <a:rPr lang="en-US" dirty="0"/>
              <a:t>ES5: Dec 2009</a:t>
            </a:r>
          </a:p>
          <a:p>
            <a:r>
              <a:rPr lang="en-US" dirty="0"/>
              <a:t>ES6/ES2015: June 2015</a:t>
            </a:r>
          </a:p>
          <a:p>
            <a:r>
              <a:rPr lang="en-US" dirty="0"/>
              <a:t>ES7/ES2016: June 2016</a:t>
            </a:r>
          </a:p>
          <a:p>
            <a:r>
              <a:rPr lang="en-US" dirty="0"/>
              <a:t>ES8/ES2017: June 2017</a:t>
            </a:r>
          </a:p>
          <a:p>
            <a:r>
              <a:rPr lang="en-US" dirty="0" err="1"/>
              <a:t>ES.Next</a:t>
            </a:r>
            <a:r>
              <a:rPr lang="en-US" dirty="0"/>
              <a:t>: This term is dynamic and reference the next version of ECMAScript Coming out. </a:t>
            </a:r>
          </a:p>
        </p:txBody>
      </p:sp>
    </p:spTree>
    <p:extLst>
      <p:ext uri="{BB962C8B-B14F-4D97-AF65-F5344CB8AC3E}">
        <p14:creationId xmlns:p14="http://schemas.microsoft.com/office/powerpoint/2010/main" val="44372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99B-8025-4A7D-882E-78F3E8A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3738-83AB-4F85-845F-E24AA9C9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4816"/>
            <a:ext cx="8946541" cy="4783583"/>
          </a:xfrm>
        </p:spPr>
        <p:txBody>
          <a:bodyPr/>
          <a:lstStyle/>
          <a:p>
            <a:r>
              <a:rPr lang="en-US" dirty="0"/>
              <a:t>Let and Const</a:t>
            </a:r>
          </a:p>
          <a:p>
            <a:r>
              <a:rPr lang="en-US" dirty="0"/>
              <a:t>Template Literals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Iterable</a:t>
            </a:r>
            <a:r>
              <a:rPr lang="en-US" dirty="0"/>
              <a:t> and looping</a:t>
            </a:r>
          </a:p>
          <a:p>
            <a:r>
              <a:rPr lang="en-US" dirty="0"/>
              <a:t>Parameter handling</a:t>
            </a:r>
          </a:p>
          <a:p>
            <a:r>
              <a:rPr lang="en-US" dirty="0"/>
              <a:t>Arrow Function</a:t>
            </a:r>
          </a:p>
          <a:p>
            <a:r>
              <a:rPr lang="en-US" dirty="0"/>
              <a:t>ES6 modules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</a:t>
            </a:r>
          </a:p>
          <a:p>
            <a:r>
              <a:rPr lang="en-US" dirty="0"/>
              <a:t>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3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932</TotalTime>
  <Words>237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React Native  crash course</vt:lpstr>
      <vt:lpstr>Binod Shrestha</vt:lpstr>
      <vt:lpstr>Things we will learn in this course?</vt:lpstr>
      <vt:lpstr>Why JavaScript and React before?</vt:lpstr>
      <vt:lpstr>JavaScript Brief History:</vt:lpstr>
      <vt:lpstr>ECMAScript(ES)</vt:lpstr>
      <vt:lpstr>ES6 overview: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Workshop</dc:title>
  <dc:creator>binod shrestha</dc:creator>
  <cp:lastModifiedBy>binod shrestha</cp:lastModifiedBy>
  <cp:revision>37</cp:revision>
  <dcterms:created xsi:type="dcterms:W3CDTF">2019-03-24T11:56:27Z</dcterms:created>
  <dcterms:modified xsi:type="dcterms:W3CDTF">2019-05-18T17:24:34Z</dcterms:modified>
</cp:coreProperties>
</file>